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1" r:id="rId1"/>
  </p:sldMasterIdLst>
  <p:notesMasterIdLst>
    <p:notesMasterId r:id="rId17"/>
  </p:notesMasterIdLst>
  <p:sldIdLst>
    <p:sldId id="256" r:id="rId2"/>
    <p:sldId id="261" r:id="rId3"/>
    <p:sldId id="262" r:id="rId4"/>
    <p:sldId id="316" r:id="rId5"/>
    <p:sldId id="317" r:id="rId6"/>
    <p:sldId id="318" r:id="rId7"/>
    <p:sldId id="267" r:id="rId8"/>
    <p:sldId id="312" r:id="rId9"/>
    <p:sldId id="314" r:id="rId10"/>
    <p:sldId id="315" r:id="rId11"/>
    <p:sldId id="313" r:id="rId12"/>
    <p:sldId id="258" r:id="rId13"/>
    <p:sldId id="263" r:id="rId14"/>
    <p:sldId id="264" r:id="rId15"/>
    <p:sldId id="265" r:id="rId16"/>
  </p:sldIdLst>
  <p:sldSz cx="9144000" cy="5143500" type="screen16x9"/>
  <p:notesSz cx="6858000" cy="9144000"/>
  <p:embeddedFontLst>
    <p:embeddedFont>
      <p:font typeface="Jost"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6B28E3-7344-5FD4-F753-CAEF21B067D9}" v="115" dt="2024-05-16T08:48:36.202"/>
    <p1510:client id="{5E724961-8E0C-410D-80EA-990FAB869D4A}" v="33" dt="2024-05-14T14:00:11.150"/>
    <p1510:client id="{6071CE6C-939F-2E39-18CC-C81C81A76F8A}" v="44" dt="2024-05-15T14:25:40.751"/>
    <p1510:client id="{726FD631-3204-7A5F-5E7D-018F74317308}" v="184" dt="2024-05-15T14:46:23.481"/>
    <p1510:client id="{744F0DDC-C250-8EF0-0ECC-0D1822202163}" v="7" dt="2024-05-16T08:44:12.201"/>
    <p1510:client id="{782A5AAA-1834-E3AA-63E3-0C48BCBE522B}" v="146" dt="2024-05-14T17:24:44.670"/>
    <p1510:client id="{7C2E062F-F543-97A9-7DB1-2EEF8F8F9DEA}" v="1874" dt="2024-05-15T23:57:02.791"/>
    <p1510:client id="{A4E54AA4-F659-341C-CCC0-144BE8F9C049}" v="10" dt="2024-05-16T08:43:00.056"/>
    <p1510:client id="{AEA24DBD-C484-D260-8552-E44C6F7B54D4}" v="264" dt="2024-05-16T00:01:20.655"/>
    <p1510:client id="{C828840C-0508-1D53-664C-7D89016C118E}" v="433" dt="2024-05-15T23:55:12.523"/>
    <p1510:client id="{D346FD91-2E2F-96FD-B3E7-CDBD4F66B9D0}" v="6" dt="2024-05-14T17:12:45.739"/>
    <p1510:client id="{DD4CC6AC-E895-3017-2D55-D4C2D35E93D5}" v="46" dt="2024-05-16T10:39:42.813"/>
    <p1510:client id="{FA80DE45-3CBB-1798-09DD-912D58916DA8}" v="4" dt="2024-05-16T08:44:41.634"/>
  </p1510:revLst>
</p1510:revInfo>
</file>

<file path=ppt/tableStyles.xml><?xml version="1.0" encoding="utf-8"?>
<a:tblStyleLst xmlns:a="http://schemas.openxmlformats.org/drawingml/2006/main" def="{AFC13BAD-B4FC-4073-8EFB-B363752563E9}">
  <a:tblStyle styleId="{AFC13BAD-B4FC-4073-8EFB-B363752563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6981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760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126baddbace_2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126baddbace_2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126baddbace_2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126baddbace_2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12815690960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12815690960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127af0f3dbd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127af0f3dbd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br>
              <a:rPr lang="en-US"/>
            </a:br>
            <a:r>
              <a:rPr lang="en-US"/>
              <a:t>Nem sempre </a:t>
            </a:r>
            <a:r>
              <a:rPr lang="en-US" err="1"/>
              <a:t>aquilo</a:t>
            </a:r>
            <a:r>
              <a:rPr lang="en-US"/>
              <a:t> que </a:t>
            </a:r>
            <a:r>
              <a:rPr lang="en-US" err="1"/>
              <a:t>achamos</a:t>
            </a:r>
            <a:r>
              <a:rPr lang="en-US"/>
              <a:t> </a:t>
            </a:r>
            <a:r>
              <a:rPr lang="en-US" err="1"/>
              <a:t>estar</a:t>
            </a:r>
            <a:r>
              <a:rPr lang="en-US"/>
              <a:t> </a:t>
            </a:r>
            <a:r>
              <a:rPr lang="en-US" err="1"/>
              <a:t>bem</a:t>
            </a:r>
            <a:r>
              <a:rPr lang="en-US"/>
              <a:t> é o ideal para </a:t>
            </a:r>
            <a:r>
              <a:rPr lang="en-US" err="1"/>
              <a:t>os</a:t>
            </a:r>
            <a:r>
              <a:rPr lang="en-US"/>
              <a:t> </a:t>
            </a:r>
            <a:r>
              <a:rPr lang="en-US" err="1"/>
              <a:t>utilizadores</a:t>
            </a:r>
            <a:r>
              <a:rPr lang="en-US"/>
              <a:t> </a:t>
            </a:r>
            <a:r>
              <a:rPr lang="en-US" err="1"/>
              <a:t>alvo</a:t>
            </a:r>
            <a:r>
              <a:rPr lang="en-US"/>
              <a:t> da </a:t>
            </a:r>
            <a:r>
              <a:rPr lang="en-US" err="1"/>
              <a:t>aplicação</a:t>
            </a:r>
            <a:r>
              <a:rPr lang="en-US"/>
              <a:t>/</a:t>
            </a:r>
            <a:r>
              <a:rPr lang="en-US" err="1"/>
              <a:t>sistema</a:t>
            </a:r>
            <a:r>
              <a:rPr lang="en-US"/>
              <a:t>, </a:t>
            </a:r>
            <a:r>
              <a:rPr lang="en-US" err="1"/>
              <a:t>sendo</a:t>
            </a:r>
            <a:r>
              <a:rPr lang="en-US"/>
              <a:t> </a:t>
            </a:r>
            <a:r>
              <a:rPr lang="en-US" err="1"/>
              <a:t>por</a:t>
            </a:r>
            <a:r>
              <a:rPr lang="en-US"/>
              <a:t> </a:t>
            </a:r>
            <a:r>
              <a:rPr lang="en-US" err="1"/>
              <a:t>isso</a:t>
            </a:r>
            <a:r>
              <a:rPr lang="en-US"/>
              <a:t> </a:t>
            </a:r>
            <a:r>
              <a:rPr lang="en-US" err="1"/>
              <a:t>bastante</a:t>
            </a:r>
            <a:r>
              <a:rPr lang="en-US"/>
              <a:t> </a:t>
            </a:r>
            <a:r>
              <a:rPr lang="en-US" err="1"/>
              <a:t>importante</a:t>
            </a:r>
            <a:r>
              <a:rPr lang="en-US"/>
              <a:t> </a:t>
            </a:r>
            <a:r>
              <a:rPr lang="en-US" err="1"/>
              <a:t>realizar</a:t>
            </a:r>
            <a:r>
              <a:rPr lang="en-US"/>
              <a:t> testes de </a:t>
            </a:r>
            <a:r>
              <a:rPr lang="en-US" err="1"/>
              <a:t>usabilidade</a:t>
            </a:r>
            <a:r>
              <a:rPr lang="en-US"/>
              <a:t> pois </a:t>
            </a:r>
            <a:r>
              <a:rPr lang="en-US" err="1"/>
              <a:t>ajudam</a:t>
            </a:r>
            <a:r>
              <a:rPr lang="en-US"/>
              <a:t> </a:t>
            </a:r>
            <a:r>
              <a:rPr lang="en-US" err="1"/>
              <a:t>os</a:t>
            </a:r>
            <a:r>
              <a:rPr lang="en-US"/>
              <a:t> </a:t>
            </a:r>
            <a:r>
              <a:rPr lang="en-US" err="1"/>
              <a:t>desenvolvedores</a:t>
            </a:r>
            <a:r>
              <a:rPr lang="en-US"/>
              <a:t> a </a:t>
            </a:r>
            <a:r>
              <a:rPr lang="en-US" err="1"/>
              <a:t>identificar</a:t>
            </a:r>
            <a:r>
              <a:rPr lang="en-US"/>
              <a:t> </a:t>
            </a:r>
            <a:r>
              <a:rPr lang="en-US" err="1"/>
              <a:t>possíveis</a:t>
            </a:r>
            <a:r>
              <a:rPr lang="en-US"/>
              <a:t> </a:t>
            </a:r>
            <a:r>
              <a:rPr lang="en-US" err="1"/>
              <a:t>problemas</a:t>
            </a:r>
            <a:r>
              <a:rPr lang="en-US"/>
              <a:t>, </a:t>
            </a:r>
            <a:r>
              <a:rPr lang="en-US" err="1"/>
              <a:t>melhorar</a:t>
            </a:r>
            <a:r>
              <a:rPr lang="en-US"/>
              <a:t> a </a:t>
            </a:r>
            <a:r>
              <a:rPr lang="en-US" err="1"/>
              <a:t>experência</a:t>
            </a:r>
            <a:r>
              <a:rPr lang="en-US"/>
              <a:t> do </a:t>
            </a:r>
            <a:r>
              <a:rPr lang="en-US" err="1"/>
              <a:t>utilizador</a:t>
            </a:r>
            <a:r>
              <a:rPr lang="en-US"/>
              <a:t>(</a:t>
            </a:r>
            <a:r>
              <a:rPr lang="en-US" err="1"/>
              <a:t>recebendo</a:t>
            </a:r>
            <a:r>
              <a:rPr lang="en-US"/>
              <a:t> feedback dos </a:t>
            </a:r>
            <a:r>
              <a:rPr lang="en-US" err="1"/>
              <a:t>utilizadores</a:t>
            </a:r>
            <a:r>
              <a:rPr lang="en-US"/>
              <a:t> </a:t>
            </a:r>
            <a:r>
              <a:rPr lang="en-US" err="1"/>
              <a:t>neste</a:t>
            </a:r>
            <a:r>
              <a:rPr lang="en-US"/>
              <a:t> </a:t>
            </a:r>
            <a:r>
              <a:rPr lang="en-US" err="1"/>
              <a:t>caso</a:t>
            </a:r>
            <a:r>
              <a:rPr lang="en-US"/>
              <a:t> </a:t>
            </a:r>
            <a:r>
              <a:rPr lang="en-US" err="1"/>
              <a:t>foram</a:t>
            </a:r>
            <a:r>
              <a:rPr lang="en-US"/>
              <a:t> </a:t>
            </a:r>
            <a:r>
              <a:rPr lang="en-US" err="1"/>
              <a:t>os</a:t>
            </a:r>
            <a:r>
              <a:rPr lang="en-US"/>
              <a:t> </a:t>
            </a:r>
            <a:r>
              <a:rPr lang="en-US" err="1"/>
              <a:t>nossos</a:t>
            </a:r>
            <a:r>
              <a:rPr lang="en-US"/>
              <a:t> </a:t>
            </a:r>
            <a:r>
              <a:rPr lang="en-US" err="1"/>
              <a:t>colegas</a:t>
            </a:r>
            <a:r>
              <a:rPr lang="en-US"/>
              <a:t> de </a:t>
            </a:r>
            <a:r>
              <a:rPr lang="en-US" err="1"/>
              <a:t>turma</a:t>
            </a:r>
            <a:r>
              <a:rPr lang="en-US"/>
              <a:t>), a </a:t>
            </a:r>
            <a:r>
              <a:rPr lang="en-US" err="1"/>
              <a:t>reduzir</a:t>
            </a:r>
            <a:r>
              <a:rPr lang="en-US"/>
              <a:t> </a:t>
            </a:r>
            <a:r>
              <a:rPr lang="en-US" err="1"/>
              <a:t>os</a:t>
            </a:r>
            <a:r>
              <a:rPr lang="en-US"/>
              <a:t> custos </a:t>
            </a:r>
            <a:r>
              <a:rPr lang="en-US" err="1"/>
              <a:t>numa</a:t>
            </a:r>
            <a:r>
              <a:rPr lang="en-US"/>
              <a:t> </a:t>
            </a:r>
            <a:r>
              <a:rPr lang="en-US" err="1"/>
              <a:t>visão</a:t>
            </a:r>
            <a:r>
              <a:rPr lang="en-US"/>
              <a:t> </a:t>
            </a:r>
            <a:r>
              <a:rPr lang="en-US" err="1"/>
              <a:t>mais</a:t>
            </a:r>
            <a:r>
              <a:rPr lang="en-US"/>
              <a:t> </a:t>
            </a:r>
            <a:r>
              <a:rPr lang="en-US" err="1"/>
              <a:t>empresarial</a:t>
            </a:r>
            <a:r>
              <a:rPr lang="en-US"/>
              <a:t> e </a:t>
            </a:r>
            <a:r>
              <a:rPr lang="en-US" err="1"/>
              <a:t>consequente</a:t>
            </a:r>
            <a:r>
              <a:rPr lang="en-US"/>
              <a:t> </a:t>
            </a:r>
            <a:r>
              <a:rPr lang="en-US" err="1"/>
              <a:t>aumento</a:t>
            </a:r>
            <a:r>
              <a:rPr lang="en-US"/>
              <a:t> da </a:t>
            </a:r>
            <a:r>
              <a:rPr lang="en-US" err="1"/>
              <a:t>satisfação</a:t>
            </a:r>
            <a:r>
              <a:rPr lang="en-US"/>
              <a:t> dos </a:t>
            </a:r>
            <a:r>
              <a:rPr lang="en-US" err="1"/>
              <a:t>utilizadores</a:t>
            </a:r>
            <a:r>
              <a:rPr lang="en-US"/>
              <a:t>. </a:t>
            </a:r>
          </a:p>
          <a:p>
            <a:pPr marL="0" indent="0">
              <a:buNone/>
            </a:pPr>
            <a:r>
              <a:rPr lang="en-US" err="1"/>
              <a:t>Comentário</a:t>
            </a:r>
            <a:r>
              <a:rPr lang="en-US"/>
              <a:t> de um dos </a:t>
            </a:r>
            <a:r>
              <a:rPr lang="en-US" err="1"/>
              <a:t>questionários</a:t>
            </a:r>
            <a:r>
              <a:rPr lang="en-US"/>
              <a:t> "</a:t>
            </a:r>
            <a:r>
              <a:rPr lang="en-US" err="1"/>
              <a:t>Aplicação</a:t>
            </a:r>
            <a:r>
              <a:rPr lang="en-US"/>
              <a:t> simples e </a:t>
            </a:r>
            <a:r>
              <a:rPr lang="en-US" err="1"/>
              <a:t>intuitiva</a:t>
            </a:r>
            <a:r>
              <a:rPr lang="en-US"/>
              <a:t>, de </a:t>
            </a:r>
            <a:r>
              <a:rPr lang="en-US" err="1"/>
              <a:t>fácil</a:t>
            </a:r>
            <a:r>
              <a:rPr lang="en-US"/>
              <a:t> </a:t>
            </a:r>
            <a:r>
              <a:rPr lang="en-US" err="1"/>
              <a:t>utilização</a:t>
            </a:r>
            <a:r>
              <a:rPr lang="en-US"/>
              <a:t>, o que </a:t>
            </a:r>
            <a:r>
              <a:rPr lang="en-US" err="1"/>
              <a:t>facilita</a:t>
            </a:r>
            <a:r>
              <a:rPr lang="en-US"/>
              <a:t> a </a:t>
            </a:r>
            <a:r>
              <a:rPr lang="en-US" err="1"/>
              <a:t>navegação</a:t>
            </a:r>
            <a:r>
              <a:rPr lang="en-US"/>
              <a:t> </a:t>
            </a:r>
            <a:r>
              <a:rPr lang="en-US" err="1"/>
              <a:t>pelos</a:t>
            </a:r>
            <a:r>
              <a:rPr lang="en-US"/>
              <a:t> </a:t>
            </a:r>
            <a:r>
              <a:rPr lang="en-US" err="1"/>
              <a:t>diferentes</a:t>
            </a:r>
            <a:r>
              <a:rPr lang="en-US"/>
              <a:t> menus. Falta feedback </a:t>
            </a:r>
            <a:r>
              <a:rPr lang="en-US" err="1"/>
              <a:t>na</a:t>
            </a:r>
            <a:r>
              <a:rPr lang="en-US"/>
              <a:t> </a:t>
            </a:r>
            <a:r>
              <a:rPr lang="en-US" err="1"/>
              <a:t>escolha</a:t>
            </a:r>
            <a:r>
              <a:rPr lang="en-US"/>
              <a:t> de </a:t>
            </a:r>
            <a:r>
              <a:rPr lang="en-US" err="1"/>
              <a:t>opções</a:t>
            </a:r>
            <a:r>
              <a:rPr lang="en-US"/>
              <a:t> da </a:t>
            </a:r>
            <a:r>
              <a:rPr lang="en-US" err="1"/>
              <a:t>viagem</a:t>
            </a:r>
            <a:r>
              <a:rPr lang="en-US"/>
              <a:t> </a:t>
            </a:r>
            <a:r>
              <a:rPr lang="en-US" err="1"/>
              <a:t>adicionada</a:t>
            </a:r>
            <a:r>
              <a:rPr lang="en-US"/>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126baddbace_2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126baddbace_2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Sharing rides can make transportation more affordable and accessible for everyone.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126baddbace_2_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126baddbace_2_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O principal </a:t>
            </a:r>
            <a:r>
              <a:rPr lang="en-US" err="1"/>
              <a:t>objetivo</a:t>
            </a:r>
            <a:r>
              <a:rPr lang="en-US"/>
              <a:t> é </a:t>
            </a:r>
            <a:r>
              <a:rPr lang="en-US" err="1"/>
              <a:t>facilitar</a:t>
            </a:r>
            <a:r>
              <a:rPr lang="en-US"/>
              <a:t> a </a:t>
            </a:r>
            <a:r>
              <a:rPr lang="en-US" err="1"/>
              <a:t>partilha</a:t>
            </a:r>
            <a:r>
              <a:rPr lang="en-US"/>
              <a:t> de </a:t>
            </a:r>
            <a:r>
              <a:rPr lang="en-US" err="1"/>
              <a:t>boleias</a:t>
            </a:r>
            <a:r>
              <a:rPr lang="en-US"/>
              <a:t>, </a:t>
            </a:r>
            <a:r>
              <a:rPr lang="en-US" err="1"/>
              <a:t>tornando</a:t>
            </a:r>
            <a:r>
              <a:rPr lang="en-US"/>
              <a:t> as </a:t>
            </a:r>
            <a:r>
              <a:rPr lang="en-US" err="1"/>
              <a:t>mesmas</a:t>
            </a:r>
            <a:r>
              <a:rPr lang="en-US"/>
              <a:t> </a:t>
            </a:r>
            <a:r>
              <a:rPr lang="en-US" err="1"/>
              <a:t>numa</a:t>
            </a:r>
            <a:r>
              <a:rPr lang="en-US"/>
              <a:t> </a:t>
            </a:r>
            <a:r>
              <a:rPr lang="en-US" err="1"/>
              <a:t>opção</a:t>
            </a:r>
            <a:r>
              <a:rPr lang="en-US"/>
              <a:t> </a:t>
            </a:r>
            <a:r>
              <a:rPr lang="en-US" err="1"/>
              <a:t>prática</a:t>
            </a:r>
            <a:r>
              <a:rPr lang="en-US"/>
              <a:t> e </a:t>
            </a:r>
            <a:r>
              <a:rPr lang="en-US" err="1"/>
              <a:t>barata</a:t>
            </a:r>
            <a:r>
              <a:rPr lang="en-US"/>
              <a:t> de </a:t>
            </a:r>
            <a:r>
              <a:rPr lang="en-US" err="1"/>
              <a:t>chegar</a:t>
            </a:r>
            <a:r>
              <a:rPr lang="en-US"/>
              <a:t> de um </a:t>
            </a:r>
            <a:r>
              <a:rPr lang="en-US" err="1"/>
              <a:t>ponto</a:t>
            </a:r>
            <a:r>
              <a:rPr lang="en-US"/>
              <a:t> a outro.</a:t>
            </a:r>
            <a:br>
              <a:rPr lang="en-US"/>
            </a:br>
            <a:r>
              <a:rPr lang="en-US" err="1"/>
              <a:t>Existe</a:t>
            </a:r>
            <a:r>
              <a:rPr lang="en-US"/>
              <a:t> </a:t>
            </a:r>
            <a:r>
              <a:rPr lang="en-US" err="1"/>
              <a:t>também</a:t>
            </a:r>
            <a:r>
              <a:rPr lang="en-US"/>
              <a:t> o </a:t>
            </a:r>
            <a:r>
              <a:rPr lang="en-US" err="1"/>
              <a:t>objetivo</a:t>
            </a:r>
            <a:r>
              <a:rPr lang="en-US"/>
              <a:t> de </a:t>
            </a:r>
            <a:r>
              <a:rPr lang="en-US" err="1"/>
              <a:t>incentivar</a:t>
            </a:r>
            <a:r>
              <a:rPr lang="en-US"/>
              <a:t> o </a:t>
            </a:r>
            <a:r>
              <a:rPr lang="en-US" err="1"/>
              <a:t>espírito</a:t>
            </a:r>
            <a:r>
              <a:rPr lang="en-US"/>
              <a:t> de </a:t>
            </a:r>
            <a:r>
              <a:rPr lang="en-US" err="1"/>
              <a:t>comunidade</a:t>
            </a:r>
            <a:r>
              <a:rPr lang="en-US"/>
              <a:t> e </a:t>
            </a:r>
            <a:r>
              <a:rPr lang="en-US" err="1"/>
              <a:t>cooperação</a:t>
            </a:r>
            <a:r>
              <a:rPr lang="en-US"/>
              <a:t>, </a:t>
            </a:r>
            <a:r>
              <a:rPr lang="en-US" err="1"/>
              <a:t>bem</a:t>
            </a:r>
            <a:r>
              <a:rPr lang="en-US"/>
              <a:t> </a:t>
            </a:r>
            <a:r>
              <a:rPr lang="en-US" err="1"/>
              <a:t>como</a:t>
            </a:r>
            <a:r>
              <a:rPr lang="en-US"/>
              <a:t> </a:t>
            </a:r>
            <a:r>
              <a:rPr lang="en-US" err="1"/>
              <a:t>aumentar</a:t>
            </a:r>
            <a:r>
              <a:rPr lang="en-US"/>
              <a:t> a </a:t>
            </a:r>
            <a:r>
              <a:rPr lang="en-US" err="1"/>
              <a:t>sustentabilidade</a:t>
            </a:r>
            <a:r>
              <a:rPr lang="en-US"/>
              <a:t> dos </a:t>
            </a:r>
            <a:r>
              <a:rPr lang="en-US" err="1"/>
              <a:t>transportes</a:t>
            </a:r>
            <a:r>
              <a:rPr lang="en-US"/>
              <a:t> </a:t>
            </a:r>
            <a:r>
              <a:rPr lang="en-US" err="1"/>
              <a:t>pessoais</a:t>
            </a:r>
            <a:r>
              <a:rPr lang="en-US"/>
              <a:t>.</a:t>
            </a:r>
            <a:br>
              <a:rPr lang="en-US"/>
            </a:br>
            <a:br>
              <a:rPr lang="en-US"/>
            </a:b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5369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08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A ride can be great since its cheap and would be an adventure.</a:t>
            </a:r>
          </a:p>
        </p:txBody>
      </p:sp>
    </p:spTree>
    <p:extLst>
      <p:ext uri="{BB962C8B-B14F-4D97-AF65-F5344CB8AC3E}">
        <p14:creationId xmlns:p14="http://schemas.microsoft.com/office/powerpoint/2010/main" val="786384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7593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7af0f3db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7af0f3db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63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211125"/>
            <a:ext cx="4071300" cy="21264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25207"/>
            <a:ext cx="3852000" cy="41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8805800" y="2397242"/>
            <a:ext cx="3188400" cy="3188400"/>
          </a:xfrm>
          <a:prstGeom prst="chord">
            <a:avLst>
              <a:gd name="adj1" fmla="val 7886419"/>
              <a:gd name="adj2" fmla="val 1367073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flipH="1">
            <a:off x="4972334" y="1069512"/>
            <a:ext cx="3188400" cy="318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2732590" y="-273183"/>
            <a:ext cx="3188400" cy="3188400"/>
          </a:xfrm>
          <a:prstGeom prst="chord">
            <a:avLst>
              <a:gd name="adj1" fmla="val 7886419"/>
              <a:gd name="adj2" fmla="val 1367073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0"/>
        <p:cNvGrpSpPr/>
        <p:nvPr/>
      </p:nvGrpSpPr>
      <p:grpSpPr>
        <a:xfrm>
          <a:off x="0" y="0"/>
          <a:ext cx="0" cy="0"/>
          <a:chOff x="0" y="0"/>
          <a:chExt cx="0" cy="0"/>
        </a:xfrm>
      </p:grpSpPr>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01"/>
        <p:cNvGrpSpPr/>
        <p:nvPr/>
      </p:nvGrpSpPr>
      <p:grpSpPr>
        <a:xfrm>
          <a:off x="0" y="0"/>
          <a:ext cx="0" cy="0"/>
          <a:chOff x="0" y="0"/>
          <a:chExt cx="0" cy="0"/>
        </a:xfrm>
      </p:grpSpPr>
      <p:sp>
        <p:nvSpPr>
          <p:cNvPr id="202" name="Google Shape;202;p13"/>
          <p:cNvSpPr txBox="1">
            <a:spLocks noGrp="1"/>
          </p:cNvSpPr>
          <p:nvPr>
            <p:ph type="title" hasCustomPrompt="1"/>
          </p:nvPr>
        </p:nvSpPr>
        <p:spPr>
          <a:xfrm>
            <a:off x="1322563" y="2913125"/>
            <a:ext cx="1275300" cy="41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3" name="Google Shape;203;p13"/>
          <p:cNvSpPr txBox="1">
            <a:spLocks noGrp="1"/>
          </p:cNvSpPr>
          <p:nvPr>
            <p:ph type="subTitle" idx="1"/>
          </p:nvPr>
        </p:nvSpPr>
        <p:spPr>
          <a:xfrm>
            <a:off x="792013" y="3924868"/>
            <a:ext cx="2336400" cy="432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4" name="Google Shape;204;p13"/>
          <p:cNvSpPr txBox="1">
            <a:spLocks noGrp="1"/>
          </p:cNvSpPr>
          <p:nvPr>
            <p:ph type="title" idx="2" hasCustomPrompt="1"/>
          </p:nvPr>
        </p:nvSpPr>
        <p:spPr>
          <a:xfrm>
            <a:off x="3934338" y="2909125"/>
            <a:ext cx="1275300" cy="41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a:spLocks noGrp="1"/>
          </p:cNvSpPr>
          <p:nvPr>
            <p:ph type="subTitle" idx="3"/>
          </p:nvPr>
        </p:nvSpPr>
        <p:spPr>
          <a:xfrm>
            <a:off x="3403788" y="3916680"/>
            <a:ext cx="2336400" cy="432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title" idx="4" hasCustomPrompt="1"/>
          </p:nvPr>
        </p:nvSpPr>
        <p:spPr>
          <a:xfrm>
            <a:off x="6546113" y="2909113"/>
            <a:ext cx="1275300" cy="41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a:spLocks noGrp="1"/>
          </p:cNvSpPr>
          <p:nvPr>
            <p:ph type="subTitle" idx="5"/>
          </p:nvPr>
        </p:nvSpPr>
        <p:spPr>
          <a:xfrm>
            <a:off x="6015563" y="3916687"/>
            <a:ext cx="2336400" cy="432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8" name="Google Shape;208;p13"/>
          <p:cNvSpPr txBox="1">
            <a:spLocks noGrp="1"/>
          </p:cNvSpPr>
          <p:nvPr>
            <p:ph type="title" idx="6"/>
          </p:nvPr>
        </p:nvSpPr>
        <p:spPr>
          <a:xfrm>
            <a:off x="720000" y="4606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9" name="Google Shape;209;p13"/>
          <p:cNvSpPr txBox="1">
            <a:spLocks noGrp="1"/>
          </p:cNvSpPr>
          <p:nvPr>
            <p:ph type="subTitle" idx="7"/>
          </p:nvPr>
        </p:nvSpPr>
        <p:spPr>
          <a:xfrm>
            <a:off x="792013" y="3583369"/>
            <a:ext cx="2336400" cy="333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0" name="Google Shape;210;p13"/>
          <p:cNvSpPr txBox="1">
            <a:spLocks noGrp="1"/>
          </p:cNvSpPr>
          <p:nvPr>
            <p:ph type="subTitle" idx="8"/>
          </p:nvPr>
        </p:nvSpPr>
        <p:spPr>
          <a:xfrm>
            <a:off x="3403788" y="3583373"/>
            <a:ext cx="2336400" cy="333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1" name="Google Shape;211;p13"/>
          <p:cNvSpPr txBox="1">
            <a:spLocks noGrp="1"/>
          </p:cNvSpPr>
          <p:nvPr>
            <p:ph type="subTitle" idx="9"/>
          </p:nvPr>
        </p:nvSpPr>
        <p:spPr>
          <a:xfrm>
            <a:off x="6020475" y="3583372"/>
            <a:ext cx="2336400" cy="333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2" name="Google Shape;212;p13"/>
          <p:cNvSpPr/>
          <p:nvPr/>
        </p:nvSpPr>
        <p:spPr>
          <a:xfrm flipH="1">
            <a:off x="-2752525" y="2905017"/>
            <a:ext cx="3188400" cy="3188400"/>
          </a:xfrm>
          <a:prstGeom prst="chord">
            <a:avLst>
              <a:gd name="adj1" fmla="val 7886419"/>
              <a:gd name="adj2" fmla="val 1367073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8215300" y="-1469983"/>
            <a:ext cx="3188400" cy="3188400"/>
          </a:xfrm>
          <a:prstGeom prst="chord">
            <a:avLst>
              <a:gd name="adj1" fmla="val 6701449"/>
              <a:gd name="adj2" fmla="val 148855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214"/>
        <p:cNvGrpSpPr/>
        <p:nvPr/>
      </p:nvGrpSpPr>
      <p:grpSpPr>
        <a:xfrm>
          <a:off x="0" y="0"/>
          <a:ext cx="0" cy="0"/>
          <a:chOff x="0" y="0"/>
          <a:chExt cx="0" cy="0"/>
        </a:xfrm>
      </p:grpSpPr>
      <p:sp>
        <p:nvSpPr>
          <p:cNvPr id="215" name="Google Shape;215;p14"/>
          <p:cNvSpPr txBox="1">
            <a:spLocks noGrp="1"/>
          </p:cNvSpPr>
          <p:nvPr>
            <p:ph type="title"/>
          </p:nvPr>
        </p:nvSpPr>
        <p:spPr>
          <a:xfrm>
            <a:off x="720000" y="4013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2_2">
    <p:spTree>
      <p:nvGrpSpPr>
        <p:cNvPr id="1" name="Shape 216"/>
        <p:cNvGrpSpPr/>
        <p:nvPr/>
      </p:nvGrpSpPr>
      <p:grpSpPr>
        <a:xfrm>
          <a:off x="0" y="0"/>
          <a:ext cx="0" cy="0"/>
          <a:chOff x="0" y="0"/>
          <a:chExt cx="0" cy="0"/>
        </a:xfrm>
      </p:grpSpPr>
      <p:sp>
        <p:nvSpPr>
          <p:cNvPr id="217" name="Google Shape;217;p15"/>
          <p:cNvSpPr txBox="1">
            <a:spLocks noGrp="1"/>
          </p:cNvSpPr>
          <p:nvPr>
            <p:ph type="title"/>
          </p:nvPr>
        </p:nvSpPr>
        <p:spPr>
          <a:xfrm>
            <a:off x="720000" y="4013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18" name="Google Shape;218;p15"/>
          <p:cNvSpPr/>
          <p:nvPr/>
        </p:nvSpPr>
        <p:spPr>
          <a:xfrm rot="10800000" flipH="1">
            <a:off x="7018650" y="-2010224"/>
            <a:ext cx="2810700" cy="2810700"/>
          </a:xfrm>
          <a:prstGeom prst="chord">
            <a:avLst>
              <a:gd name="adj1" fmla="val 10787429"/>
              <a:gd name="adj2" fmla="val 215844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2_2_1">
    <p:spTree>
      <p:nvGrpSpPr>
        <p:cNvPr id="1" name="Shape 219"/>
        <p:cNvGrpSpPr/>
        <p:nvPr/>
      </p:nvGrpSpPr>
      <p:grpSpPr>
        <a:xfrm>
          <a:off x="0" y="0"/>
          <a:ext cx="0" cy="0"/>
          <a:chOff x="0" y="0"/>
          <a:chExt cx="0" cy="0"/>
        </a:xfrm>
      </p:grpSpPr>
      <p:sp>
        <p:nvSpPr>
          <p:cNvPr id="220" name="Google Shape;220;p16"/>
          <p:cNvSpPr/>
          <p:nvPr/>
        </p:nvSpPr>
        <p:spPr>
          <a:xfrm>
            <a:off x="-799200" y="4223026"/>
            <a:ext cx="2810700" cy="2810700"/>
          </a:xfrm>
          <a:prstGeom prst="chord">
            <a:avLst>
              <a:gd name="adj1" fmla="val 10787429"/>
              <a:gd name="adj2" fmla="val 215844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rot="10800000" flipH="1">
            <a:off x="6189200" y="-1836649"/>
            <a:ext cx="2810700" cy="2810700"/>
          </a:xfrm>
          <a:prstGeom prst="chord">
            <a:avLst>
              <a:gd name="adj1" fmla="val 10787429"/>
              <a:gd name="adj2" fmla="val 215844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txBox="1">
            <a:spLocks noGrp="1"/>
          </p:cNvSpPr>
          <p:nvPr>
            <p:ph type="title"/>
          </p:nvPr>
        </p:nvSpPr>
        <p:spPr>
          <a:xfrm>
            <a:off x="720000" y="4013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23" name="Google Shape;223;p16"/>
          <p:cNvGrpSpPr/>
          <p:nvPr/>
        </p:nvGrpSpPr>
        <p:grpSpPr>
          <a:xfrm>
            <a:off x="-3683674" y="1091713"/>
            <a:ext cx="8255678" cy="6056204"/>
            <a:chOff x="-3452549" y="1396513"/>
            <a:chExt cx="8255678" cy="6056204"/>
          </a:xfrm>
        </p:grpSpPr>
        <p:grpSp>
          <p:nvGrpSpPr>
            <p:cNvPr id="224" name="Google Shape;224;p16"/>
            <p:cNvGrpSpPr/>
            <p:nvPr/>
          </p:nvGrpSpPr>
          <p:grpSpPr>
            <a:xfrm rot="899960" flipH="1">
              <a:off x="-3023746" y="2280810"/>
              <a:ext cx="7398072" cy="4287609"/>
              <a:chOff x="-2979150" y="-1440600"/>
              <a:chExt cx="7398293" cy="4287738"/>
            </a:xfrm>
          </p:grpSpPr>
          <p:sp>
            <p:nvSpPr>
              <p:cNvPr id="225" name="Google Shape;225;p16"/>
              <p:cNvSpPr/>
              <p:nvPr/>
            </p:nvSpPr>
            <p:spPr>
              <a:xfrm>
                <a:off x="-2979150" y="-1440600"/>
                <a:ext cx="7398293" cy="4287738"/>
              </a:xfrm>
              <a:custGeom>
                <a:avLst/>
                <a:gdLst/>
                <a:ahLst/>
                <a:cxnLst/>
                <a:rect l="l" t="t" r="r" b="b"/>
                <a:pathLst>
                  <a:path w="57682" h="33432" extrusionOk="0">
                    <a:moveTo>
                      <a:pt x="1769" y="20835"/>
                    </a:moveTo>
                    <a:cubicBezTo>
                      <a:pt x="17205" y="28606"/>
                      <a:pt x="24064" y="21282"/>
                      <a:pt x="30602" y="14299"/>
                    </a:cubicBezTo>
                    <a:cubicBezTo>
                      <a:pt x="37449" y="6988"/>
                      <a:pt x="43994" y="0"/>
                      <a:pt x="57682" y="6680"/>
                    </a:cubicBezTo>
                    <a:cubicBezTo>
                      <a:pt x="55959" y="10218"/>
                      <a:pt x="55959" y="10218"/>
                      <a:pt x="55959" y="10218"/>
                    </a:cubicBezTo>
                    <a:cubicBezTo>
                      <a:pt x="44863" y="4804"/>
                      <a:pt x="39292" y="10753"/>
                      <a:pt x="33464" y="16976"/>
                    </a:cubicBezTo>
                    <a:cubicBezTo>
                      <a:pt x="25943" y="25007"/>
                      <a:pt x="18054" y="33432"/>
                      <a:pt x="0" y="24343"/>
                    </a:cubicBezTo>
                    <a:lnTo>
                      <a:pt x="1769" y="208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6"/>
              <p:cNvSpPr/>
              <p:nvPr/>
            </p:nvSpPr>
            <p:spPr>
              <a:xfrm>
                <a:off x="-2873185" y="-681503"/>
                <a:ext cx="7153629" cy="2620247"/>
              </a:xfrm>
              <a:custGeom>
                <a:avLst/>
                <a:gdLst/>
                <a:ahLst/>
                <a:cxnLst/>
                <a:rect l="l" t="t" r="r" b="b"/>
                <a:pathLst>
                  <a:path w="55769" h="20426" extrusionOk="0">
                    <a:moveTo>
                      <a:pt x="772" y="16883"/>
                    </a:moveTo>
                    <a:cubicBezTo>
                      <a:pt x="482" y="16741"/>
                      <a:pt x="482" y="16741"/>
                      <a:pt x="482" y="16741"/>
                    </a:cubicBezTo>
                    <a:cubicBezTo>
                      <a:pt x="111" y="16557"/>
                      <a:pt x="111" y="16557"/>
                      <a:pt x="111" y="16557"/>
                    </a:cubicBezTo>
                    <a:cubicBezTo>
                      <a:pt x="0" y="16777"/>
                      <a:pt x="0" y="16777"/>
                      <a:pt x="0" y="16777"/>
                    </a:cubicBezTo>
                    <a:cubicBezTo>
                      <a:pt x="373" y="16962"/>
                      <a:pt x="373" y="16962"/>
                      <a:pt x="373" y="16962"/>
                    </a:cubicBezTo>
                    <a:cubicBezTo>
                      <a:pt x="663" y="17104"/>
                      <a:pt x="663" y="17104"/>
                      <a:pt x="663" y="17104"/>
                    </a:cubicBezTo>
                    <a:cubicBezTo>
                      <a:pt x="772" y="16883"/>
                      <a:pt x="772" y="16883"/>
                      <a:pt x="772" y="16883"/>
                    </a:cubicBezTo>
                    <a:close/>
                    <a:moveTo>
                      <a:pt x="55769" y="2283"/>
                    </a:moveTo>
                    <a:cubicBezTo>
                      <a:pt x="55739" y="2269"/>
                      <a:pt x="55739" y="2269"/>
                      <a:pt x="55739" y="2269"/>
                    </a:cubicBezTo>
                    <a:cubicBezTo>
                      <a:pt x="55436" y="2126"/>
                      <a:pt x="55436" y="2126"/>
                      <a:pt x="55436" y="2126"/>
                    </a:cubicBezTo>
                    <a:cubicBezTo>
                      <a:pt x="55135" y="1989"/>
                      <a:pt x="55135" y="1989"/>
                      <a:pt x="55135" y="1989"/>
                    </a:cubicBezTo>
                    <a:cubicBezTo>
                      <a:pt x="55096" y="1972"/>
                      <a:pt x="55096" y="1972"/>
                      <a:pt x="55096" y="1972"/>
                    </a:cubicBezTo>
                    <a:cubicBezTo>
                      <a:pt x="54997" y="2197"/>
                      <a:pt x="54997" y="2197"/>
                      <a:pt x="54997" y="2197"/>
                    </a:cubicBezTo>
                    <a:cubicBezTo>
                      <a:pt x="55034" y="2214"/>
                      <a:pt x="55034" y="2214"/>
                      <a:pt x="55034" y="2214"/>
                    </a:cubicBezTo>
                    <a:cubicBezTo>
                      <a:pt x="55332" y="2350"/>
                      <a:pt x="55332" y="2350"/>
                      <a:pt x="55332" y="2350"/>
                    </a:cubicBezTo>
                    <a:cubicBezTo>
                      <a:pt x="55634" y="2491"/>
                      <a:pt x="55634" y="2491"/>
                      <a:pt x="55634" y="2491"/>
                    </a:cubicBezTo>
                    <a:cubicBezTo>
                      <a:pt x="55664" y="2506"/>
                      <a:pt x="55664" y="2506"/>
                      <a:pt x="55664" y="2506"/>
                    </a:cubicBezTo>
                    <a:cubicBezTo>
                      <a:pt x="55769" y="2283"/>
                      <a:pt x="55769" y="2283"/>
                      <a:pt x="55769" y="2283"/>
                    </a:cubicBezTo>
                    <a:close/>
                    <a:moveTo>
                      <a:pt x="54643" y="1774"/>
                    </a:moveTo>
                    <a:cubicBezTo>
                      <a:pt x="54540" y="1729"/>
                      <a:pt x="54540" y="1729"/>
                      <a:pt x="54540" y="1729"/>
                    </a:cubicBezTo>
                    <a:cubicBezTo>
                      <a:pt x="54246" y="1607"/>
                      <a:pt x="54246" y="1607"/>
                      <a:pt x="54246" y="1607"/>
                    </a:cubicBezTo>
                    <a:cubicBezTo>
                      <a:pt x="53959" y="1490"/>
                      <a:pt x="53959" y="1490"/>
                      <a:pt x="53959" y="1490"/>
                    </a:cubicBezTo>
                    <a:cubicBezTo>
                      <a:pt x="53868" y="1719"/>
                      <a:pt x="53868" y="1719"/>
                      <a:pt x="53868" y="1719"/>
                    </a:cubicBezTo>
                    <a:cubicBezTo>
                      <a:pt x="54153" y="1834"/>
                      <a:pt x="54153" y="1834"/>
                      <a:pt x="54153" y="1834"/>
                    </a:cubicBezTo>
                    <a:cubicBezTo>
                      <a:pt x="54444" y="1956"/>
                      <a:pt x="54444" y="1956"/>
                      <a:pt x="54444" y="1956"/>
                    </a:cubicBezTo>
                    <a:cubicBezTo>
                      <a:pt x="54547" y="2000"/>
                      <a:pt x="54547" y="2000"/>
                      <a:pt x="54547" y="2000"/>
                    </a:cubicBezTo>
                    <a:cubicBezTo>
                      <a:pt x="54643" y="1774"/>
                      <a:pt x="54643" y="1774"/>
                      <a:pt x="54643" y="1774"/>
                    </a:cubicBezTo>
                    <a:close/>
                    <a:moveTo>
                      <a:pt x="53497" y="1312"/>
                    </a:moveTo>
                    <a:cubicBezTo>
                      <a:pt x="53379" y="1268"/>
                      <a:pt x="53379" y="1268"/>
                      <a:pt x="53379" y="1268"/>
                    </a:cubicBezTo>
                    <a:cubicBezTo>
                      <a:pt x="53095" y="1164"/>
                      <a:pt x="53095" y="1164"/>
                      <a:pt x="53095" y="1164"/>
                    </a:cubicBezTo>
                    <a:cubicBezTo>
                      <a:pt x="52798" y="1060"/>
                      <a:pt x="52798" y="1060"/>
                      <a:pt x="52798" y="1060"/>
                    </a:cubicBezTo>
                    <a:cubicBezTo>
                      <a:pt x="52721" y="1294"/>
                      <a:pt x="52721" y="1294"/>
                      <a:pt x="52721" y="1294"/>
                    </a:cubicBezTo>
                    <a:cubicBezTo>
                      <a:pt x="53013" y="1396"/>
                      <a:pt x="53013" y="1396"/>
                      <a:pt x="53013" y="1396"/>
                    </a:cubicBezTo>
                    <a:cubicBezTo>
                      <a:pt x="53294" y="1499"/>
                      <a:pt x="53294" y="1499"/>
                      <a:pt x="53294" y="1499"/>
                    </a:cubicBezTo>
                    <a:cubicBezTo>
                      <a:pt x="53411" y="1543"/>
                      <a:pt x="53411" y="1543"/>
                      <a:pt x="53411" y="1543"/>
                    </a:cubicBezTo>
                    <a:cubicBezTo>
                      <a:pt x="53497" y="1312"/>
                      <a:pt x="53497" y="1312"/>
                      <a:pt x="53497" y="1312"/>
                    </a:cubicBezTo>
                    <a:close/>
                    <a:moveTo>
                      <a:pt x="52329" y="905"/>
                    </a:moveTo>
                    <a:cubicBezTo>
                      <a:pt x="52257" y="882"/>
                      <a:pt x="52257" y="882"/>
                      <a:pt x="52257" y="882"/>
                    </a:cubicBezTo>
                    <a:cubicBezTo>
                      <a:pt x="51982" y="797"/>
                      <a:pt x="51982" y="797"/>
                      <a:pt x="51982" y="797"/>
                    </a:cubicBezTo>
                    <a:cubicBezTo>
                      <a:pt x="51709" y="717"/>
                      <a:pt x="51709" y="717"/>
                      <a:pt x="51709" y="717"/>
                    </a:cubicBezTo>
                    <a:cubicBezTo>
                      <a:pt x="51617" y="691"/>
                      <a:pt x="51617" y="691"/>
                      <a:pt x="51617" y="691"/>
                    </a:cubicBezTo>
                    <a:cubicBezTo>
                      <a:pt x="51552" y="929"/>
                      <a:pt x="51552" y="929"/>
                      <a:pt x="51552" y="929"/>
                    </a:cubicBezTo>
                    <a:cubicBezTo>
                      <a:pt x="51641" y="954"/>
                      <a:pt x="51641" y="954"/>
                      <a:pt x="51641" y="954"/>
                    </a:cubicBezTo>
                    <a:cubicBezTo>
                      <a:pt x="51911" y="1033"/>
                      <a:pt x="51911" y="1033"/>
                      <a:pt x="51911" y="1033"/>
                    </a:cubicBezTo>
                    <a:cubicBezTo>
                      <a:pt x="52183" y="1117"/>
                      <a:pt x="52183" y="1117"/>
                      <a:pt x="52183" y="1117"/>
                    </a:cubicBezTo>
                    <a:cubicBezTo>
                      <a:pt x="52255" y="1140"/>
                      <a:pt x="52255" y="1140"/>
                      <a:pt x="52255" y="1140"/>
                    </a:cubicBezTo>
                    <a:cubicBezTo>
                      <a:pt x="52329" y="905"/>
                      <a:pt x="52329" y="905"/>
                      <a:pt x="52329" y="905"/>
                    </a:cubicBezTo>
                    <a:close/>
                    <a:moveTo>
                      <a:pt x="51139" y="562"/>
                    </a:moveTo>
                    <a:cubicBezTo>
                      <a:pt x="50904" y="503"/>
                      <a:pt x="50904" y="503"/>
                      <a:pt x="50904" y="503"/>
                    </a:cubicBezTo>
                    <a:cubicBezTo>
                      <a:pt x="50640" y="440"/>
                      <a:pt x="50640" y="440"/>
                      <a:pt x="50640" y="440"/>
                    </a:cubicBezTo>
                    <a:cubicBezTo>
                      <a:pt x="50417" y="391"/>
                      <a:pt x="50417" y="391"/>
                      <a:pt x="50417" y="391"/>
                    </a:cubicBezTo>
                    <a:cubicBezTo>
                      <a:pt x="50365" y="631"/>
                      <a:pt x="50365" y="631"/>
                      <a:pt x="50365" y="631"/>
                    </a:cubicBezTo>
                    <a:cubicBezTo>
                      <a:pt x="50585" y="680"/>
                      <a:pt x="50585" y="680"/>
                      <a:pt x="50585" y="680"/>
                    </a:cubicBezTo>
                    <a:cubicBezTo>
                      <a:pt x="50845" y="742"/>
                      <a:pt x="50845" y="742"/>
                      <a:pt x="50845" y="742"/>
                    </a:cubicBezTo>
                    <a:cubicBezTo>
                      <a:pt x="51080" y="801"/>
                      <a:pt x="51080" y="801"/>
                      <a:pt x="51080" y="801"/>
                    </a:cubicBezTo>
                    <a:cubicBezTo>
                      <a:pt x="51139" y="562"/>
                      <a:pt x="51139" y="562"/>
                      <a:pt x="51139" y="562"/>
                    </a:cubicBezTo>
                    <a:close/>
                    <a:moveTo>
                      <a:pt x="49931" y="292"/>
                    </a:moveTo>
                    <a:cubicBezTo>
                      <a:pt x="49860" y="279"/>
                      <a:pt x="49860" y="279"/>
                      <a:pt x="49860" y="279"/>
                    </a:cubicBezTo>
                    <a:cubicBezTo>
                      <a:pt x="49605" y="233"/>
                      <a:pt x="49605" y="233"/>
                      <a:pt x="49605" y="233"/>
                    </a:cubicBezTo>
                    <a:cubicBezTo>
                      <a:pt x="49351" y="192"/>
                      <a:pt x="49351" y="192"/>
                      <a:pt x="49351" y="192"/>
                    </a:cubicBezTo>
                    <a:cubicBezTo>
                      <a:pt x="49197" y="169"/>
                      <a:pt x="49197" y="169"/>
                      <a:pt x="49197" y="169"/>
                    </a:cubicBezTo>
                    <a:cubicBezTo>
                      <a:pt x="49163" y="413"/>
                      <a:pt x="49163" y="413"/>
                      <a:pt x="49163" y="413"/>
                    </a:cubicBezTo>
                    <a:cubicBezTo>
                      <a:pt x="49313" y="435"/>
                      <a:pt x="49313" y="435"/>
                      <a:pt x="49313" y="435"/>
                    </a:cubicBezTo>
                    <a:cubicBezTo>
                      <a:pt x="49563" y="476"/>
                      <a:pt x="49563" y="476"/>
                      <a:pt x="49563" y="476"/>
                    </a:cubicBezTo>
                    <a:cubicBezTo>
                      <a:pt x="49816" y="521"/>
                      <a:pt x="49816" y="521"/>
                      <a:pt x="49816" y="521"/>
                    </a:cubicBezTo>
                    <a:cubicBezTo>
                      <a:pt x="49886" y="534"/>
                      <a:pt x="49886" y="534"/>
                      <a:pt x="49886" y="534"/>
                    </a:cubicBezTo>
                    <a:cubicBezTo>
                      <a:pt x="49931" y="292"/>
                      <a:pt x="49931" y="292"/>
                      <a:pt x="49931" y="292"/>
                    </a:cubicBezTo>
                    <a:close/>
                    <a:moveTo>
                      <a:pt x="48706" y="105"/>
                    </a:moveTo>
                    <a:cubicBezTo>
                      <a:pt x="48602" y="93"/>
                      <a:pt x="48602" y="93"/>
                      <a:pt x="48602" y="93"/>
                    </a:cubicBezTo>
                    <a:cubicBezTo>
                      <a:pt x="48357" y="68"/>
                      <a:pt x="48357" y="68"/>
                      <a:pt x="48357" y="68"/>
                    </a:cubicBezTo>
                    <a:cubicBezTo>
                      <a:pt x="48113" y="47"/>
                      <a:pt x="48113" y="47"/>
                      <a:pt x="48113" y="47"/>
                    </a:cubicBezTo>
                    <a:cubicBezTo>
                      <a:pt x="47965" y="36"/>
                      <a:pt x="47965" y="36"/>
                      <a:pt x="47965" y="36"/>
                    </a:cubicBezTo>
                    <a:cubicBezTo>
                      <a:pt x="47949" y="282"/>
                      <a:pt x="47949" y="282"/>
                      <a:pt x="47949" y="282"/>
                    </a:cubicBezTo>
                    <a:cubicBezTo>
                      <a:pt x="48094" y="292"/>
                      <a:pt x="48094" y="292"/>
                      <a:pt x="48094" y="292"/>
                    </a:cubicBezTo>
                    <a:cubicBezTo>
                      <a:pt x="48334" y="313"/>
                      <a:pt x="48334" y="313"/>
                      <a:pt x="48334" y="313"/>
                    </a:cubicBezTo>
                    <a:cubicBezTo>
                      <a:pt x="48576" y="337"/>
                      <a:pt x="48576" y="337"/>
                      <a:pt x="48576" y="337"/>
                    </a:cubicBezTo>
                    <a:cubicBezTo>
                      <a:pt x="48679" y="349"/>
                      <a:pt x="48679" y="349"/>
                      <a:pt x="48679" y="349"/>
                    </a:cubicBezTo>
                    <a:cubicBezTo>
                      <a:pt x="48706" y="105"/>
                      <a:pt x="48706" y="105"/>
                      <a:pt x="48706" y="105"/>
                    </a:cubicBezTo>
                    <a:close/>
                    <a:moveTo>
                      <a:pt x="47469" y="10"/>
                    </a:moveTo>
                    <a:cubicBezTo>
                      <a:pt x="47394" y="7"/>
                      <a:pt x="47394" y="7"/>
                      <a:pt x="47394" y="7"/>
                    </a:cubicBezTo>
                    <a:cubicBezTo>
                      <a:pt x="47157" y="2"/>
                      <a:pt x="47157" y="2"/>
                      <a:pt x="47157" y="2"/>
                    </a:cubicBezTo>
                    <a:cubicBezTo>
                      <a:pt x="46923" y="0"/>
                      <a:pt x="46923" y="0"/>
                      <a:pt x="46923" y="0"/>
                    </a:cubicBezTo>
                    <a:cubicBezTo>
                      <a:pt x="46725" y="2"/>
                      <a:pt x="46725" y="2"/>
                      <a:pt x="46725" y="2"/>
                    </a:cubicBezTo>
                    <a:cubicBezTo>
                      <a:pt x="46729" y="248"/>
                      <a:pt x="46729" y="248"/>
                      <a:pt x="46729" y="248"/>
                    </a:cubicBezTo>
                    <a:cubicBezTo>
                      <a:pt x="46923" y="246"/>
                      <a:pt x="46923" y="246"/>
                      <a:pt x="46923" y="246"/>
                    </a:cubicBezTo>
                    <a:cubicBezTo>
                      <a:pt x="47154" y="248"/>
                      <a:pt x="47154" y="248"/>
                      <a:pt x="47154" y="248"/>
                    </a:cubicBezTo>
                    <a:cubicBezTo>
                      <a:pt x="47386" y="253"/>
                      <a:pt x="47386" y="253"/>
                      <a:pt x="47386" y="253"/>
                    </a:cubicBezTo>
                    <a:cubicBezTo>
                      <a:pt x="47462" y="256"/>
                      <a:pt x="47462" y="256"/>
                      <a:pt x="47462" y="256"/>
                    </a:cubicBezTo>
                    <a:cubicBezTo>
                      <a:pt x="47469" y="10"/>
                      <a:pt x="47469" y="10"/>
                      <a:pt x="47469" y="10"/>
                    </a:cubicBezTo>
                    <a:close/>
                    <a:moveTo>
                      <a:pt x="46227" y="17"/>
                    </a:moveTo>
                    <a:cubicBezTo>
                      <a:pt x="46004" y="30"/>
                      <a:pt x="46004" y="30"/>
                      <a:pt x="46004" y="30"/>
                    </a:cubicBezTo>
                    <a:cubicBezTo>
                      <a:pt x="45779" y="47"/>
                      <a:pt x="45779" y="47"/>
                      <a:pt x="45779" y="47"/>
                    </a:cubicBezTo>
                    <a:cubicBezTo>
                      <a:pt x="45555" y="67"/>
                      <a:pt x="45555" y="67"/>
                      <a:pt x="45555" y="67"/>
                    </a:cubicBezTo>
                    <a:cubicBezTo>
                      <a:pt x="45485" y="74"/>
                      <a:pt x="45485" y="74"/>
                      <a:pt x="45485" y="74"/>
                    </a:cubicBezTo>
                    <a:cubicBezTo>
                      <a:pt x="45513" y="319"/>
                      <a:pt x="45513" y="319"/>
                      <a:pt x="45513" y="319"/>
                    </a:cubicBezTo>
                    <a:cubicBezTo>
                      <a:pt x="45579" y="312"/>
                      <a:pt x="45579" y="312"/>
                      <a:pt x="45579" y="312"/>
                    </a:cubicBezTo>
                    <a:cubicBezTo>
                      <a:pt x="45799" y="292"/>
                      <a:pt x="45799" y="292"/>
                      <a:pt x="45799" y="292"/>
                    </a:cubicBezTo>
                    <a:cubicBezTo>
                      <a:pt x="46020" y="276"/>
                      <a:pt x="46020" y="276"/>
                      <a:pt x="46020" y="276"/>
                    </a:cubicBezTo>
                    <a:cubicBezTo>
                      <a:pt x="46243" y="263"/>
                      <a:pt x="46243" y="263"/>
                      <a:pt x="46243" y="263"/>
                    </a:cubicBezTo>
                    <a:cubicBezTo>
                      <a:pt x="46227" y="17"/>
                      <a:pt x="46227" y="17"/>
                      <a:pt x="46227" y="17"/>
                    </a:cubicBezTo>
                    <a:close/>
                    <a:moveTo>
                      <a:pt x="44992" y="134"/>
                    </a:moveTo>
                    <a:cubicBezTo>
                      <a:pt x="44894" y="148"/>
                      <a:pt x="44894" y="148"/>
                      <a:pt x="44894" y="148"/>
                    </a:cubicBezTo>
                    <a:cubicBezTo>
                      <a:pt x="44677" y="181"/>
                      <a:pt x="44677" y="181"/>
                      <a:pt x="44677" y="181"/>
                    </a:cubicBezTo>
                    <a:cubicBezTo>
                      <a:pt x="44461" y="219"/>
                      <a:pt x="44461" y="219"/>
                      <a:pt x="44461" y="219"/>
                    </a:cubicBezTo>
                    <a:cubicBezTo>
                      <a:pt x="44258" y="257"/>
                      <a:pt x="44258" y="257"/>
                      <a:pt x="44258" y="257"/>
                    </a:cubicBezTo>
                    <a:cubicBezTo>
                      <a:pt x="44306" y="498"/>
                      <a:pt x="44306" y="498"/>
                      <a:pt x="44306" y="498"/>
                    </a:cubicBezTo>
                    <a:cubicBezTo>
                      <a:pt x="44505" y="461"/>
                      <a:pt x="44505" y="461"/>
                      <a:pt x="44505" y="461"/>
                    </a:cubicBezTo>
                    <a:cubicBezTo>
                      <a:pt x="44717" y="424"/>
                      <a:pt x="44717" y="424"/>
                      <a:pt x="44717" y="424"/>
                    </a:cubicBezTo>
                    <a:cubicBezTo>
                      <a:pt x="44930" y="391"/>
                      <a:pt x="44930" y="391"/>
                      <a:pt x="44930" y="391"/>
                    </a:cubicBezTo>
                    <a:cubicBezTo>
                      <a:pt x="45028" y="377"/>
                      <a:pt x="45028" y="377"/>
                      <a:pt x="45028" y="377"/>
                    </a:cubicBezTo>
                    <a:cubicBezTo>
                      <a:pt x="44992" y="134"/>
                      <a:pt x="44992" y="134"/>
                      <a:pt x="44992" y="134"/>
                    </a:cubicBezTo>
                    <a:close/>
                    <a:moveTo>
                      <a:pt x="43771" y="362"/>
                    </a:moveTo>
                    <a:cubicBezTo>
                      <a:pt x="43615" y="399"/>
                      <a:pt x="43615" y="399"/>
                      <a:pt x="43615" y="399"/>
                    </a:cubicBezTo>
                    <a:cubicBezTo>
                      <a:pt x="43408" y="453"/>
                      <a:pt x="43408" y="453"/>
                      <a:pt x="43408" y="453"/>
                    </a:cubicBezTo>
                    <a:cubicBezTo>
                      <a:pt x="43202" y="509"/>
                      <a:pt x="43202" y="509"/>
                      <a:pt x="43202" y="509"/>
                    </a:cubicBezTo>
                    <a:cubicBezTo>
                      <a:pt x="43052" y="552"/>
                      <a:pt x="43052" y="552"/>
                      <a:pt x="43052" y="552"/>
                    </a:cubicBezTo>
                    <a:cubicBezTo>
                      <a:pt x="43122" y="788"/>
                      <a:pt x="43122" y="788"/>
                      <a:pt x="43122" y="788"/>
                    </a:cubicBezTo>
                    <a:cubicBezTo>
                      <a:pt x="43268" y="746"/>
                      <a:pt x="43268" y="746"/>
                      <a:pt x="43268" y="746"/>
                    </a:cubicBezTo>
                    <a:cubicBezTo>
                      <a:pt x="43471" y="691"/>
                      <a:pt x="43471" y="691"/>
                      <a:pt x="43471" y="691"/>
                    </a:cubicBezTo>
                    <a:cubicBezTo>
                      <a:pt x="43675" y="638"/>
                      <a:pt x="43675" y="638"/>
                      <a:pt x="43675" y="638"/>
                    </a:cubicBezTo>
                    <a:cubicBezTo>
                      <a:pt x="43831" y="601"/>
                      <a:pt x="43831" y="601"/>
                      <a:pt x="43831" y="601"/>
                    </a:cubicBezTo>
                    <a:cubicBezTo>
                      <a:pt x="43771" y="362"/>
                      <a:pt x="43771" y="362"/>
                      <a:pt x="43771" y="362"/>
                    </a:cubicBezTo>
                    <a:close/>
                    <a:moveTo>
                      <a:pt x="42577" y="700"/>
                    </a:moveTo>
                    <a:cubicBezTo>
                      <a:pt x="42391" y="763"/>
                      <a:pt x="42391" y="763"/>
                      <a:pt x="42391" y="763"/>
                    </a:cubicBezTo>
                    <a:cubicBezTo>
                      <a:pt x="42192" y="834"/>
                      <a:pt x="42192" y="834"/>
                      <a:pt x="42192" y="834"/>
                    </a:cubicBezTo>
                    <a:cubicBezTo>
                      <a:pt x="41995" y="908"/>
                      <a:pt x="41995" y="908"/>
                      <a:pt x="41995" y="908"/>
                    </a:cubicBezTo>
                    <a:cubicBezTo>
                      <a:pt x="41877" y="954"/>
                      <a:pt x="41877" y="954"/>
                      <a:pt x="41877" y="954"/>
                    </a:cubicBezTo>
                    <a:cubicBezTo>
                      <a:pt x="41968" y="1182"/>
                      <a:pt x="41968" y="1182"/>
                      <a:pt x="41968" y="1182"/>
                    </a:cubicBezTo>
                    <a:cubicBezTo>
                      <a:pt x="42082" y="1138"/>
                      <a:pt x="42082" y="1138"/>
                      <a:pt x="42082" y="1138"/>
                    </a:cubicBezTo>
                    <a:cubicBezTo>
                      <a:pt x="42277" y="1065"/>
                      <a:pt x="42277" y="1065"/>
                      <a:pt x="42277" y="1065"/>
                    </a:cubicBezTo>
                    <a:cubicBezTo>
                      <a:pt x="42472" y="996"/>
                      <a:pt x="42472" y="996"/>
                      <a:pt x="42472" y="996"/>
                    </a:cubicBezTo>
                    <a:cubicBezTo>
                      <a:pt x="42658" y="933"/>
                      <a:pt x="42658" y="933"/>
                      <a:pt x="42658" y="933"/>
                    </a:cubicBezTo>
                    <a:cubicBezTo>
                      <a:pt x="42577" y="700"/>
                      <a:pt x="42577" y="700"/>
                      <a:pt x="42577" y="700"/>
                    </a:cubicBezTo>
                    <a:close/>
                    <a:moveTo>
                      <a:pt x="41419" y="1142"/>
                    </a:moveTo>
                    <a:cubicBezTo>
                      <a:pt x="41217" y="1230"/>
                      <a:pt x="41217" y="1230"/>
                      <a:pt x="41217" y="1230"/>
                    </a:cubicBezTo>
                    <a:cubicBezTo>
                      <a:pt x="41026" y="1317"/>
                      <a:pt x="41026" y="1317"/>
                      <a:pt x="41026" y="1317"/>
                    </a:cubicBezTo>
                    <a:cubicBezTo>
                      <a:pt x="40836" y="1407"/>
                      <a:pt x="40836" y="1407"/>
                      <a:pt x="40836" y="1407"/>
                    </a:cubicBezTo>
                    <a:cubicBezTo>
                      <a:pt x="40742" y="1453"/>
                      <a:pt x="40742" y="1453"/>
                      <a:pt x="40742" y="1453"/>
                    </a:cubicBezTo>
                    <a:cubicBezTo>
                      <a:pt x="40852" y="1674"/>
                      <a:pt x="40852" y="1674"/>
                      <a:pt x="40852" y="1674"/>
                    </a:cubicBezTo>
                    <a:cubicBezTo>
                      <a:pt x="40943" y="1629"/>
                      <a:pt x="40943" y="1629"/>
                      <a:pt x="40943" y="1629"/>
                    </a:cubicBezTo>
                    <a:cubicBezTo>
                      <a:pt x="41130" y="1541"/>
                      <a:pt x="41130" y="1541"/>
                      <a:pt x="41130" y="1541"/>
                    </a:cubicBezTo>
                    <a:cubicBezTo>
                      <a:pt x="41318" y="1455"/>
                      <a:pt x="41318" y="1455"/>
                      <a:pt x="41318" y="1455"/>
                    </a:cubicBezTo>
                    <a:cubicBezTo>
                      <a:pt x="41516" y="1368"/>
                      <a:pt x="41516" y="1368"/>
                      <a:pt x="41516" y="1368"/>
                    </a:cubicBezTo>
                    <a:cubicBezTo>
                      <a:pt x="41419" y="1142"/>
                      <a:pt x="41419" y="1142"/>
                      <a:pt x="41419" y="1142"/>
                    </a:cubicBezTo>
                    <a:close/>
                    <a:moveTo>
                      <a:pt x="40300" y="1678"/>
                    </a:moveTo>
                    <a:cubicBezTo>
                      <a:pt x="40274" y="1692"/>
                      <a:pt x="40274" y="1692"/>
                      <a:pt x="40274" y="1692"/>
                    </a:cubicBezTo>
                    <a:cubicBezTo>
                      <a:pt x="40089" y="1791"/>
                      <a:pt x="40089" y="1791"/>
                      <a:pt x="40089" y="1791"/>
                    </a:cubicBezTo>
                    <a:cubicBezTo>
                      <a:pt x="39905" y="1893"/>
                      <a:pt x="39905" y="1893"/>
                      <a:pt x="39905" y="1893"/>
                    </a:cubicBezTo>
                    <a:cubicBezTo>
                      <a:pt x="39722" y="1997"/>
                      <a:pt x="39722" y="1997"/>
                      <a:pt x="39722" y="1997"/>
                    </a:cubicBezTo>
                    <a:cubicBezTo>
                      <a:pt x="39650" y="2040"/>
                      <a:pt x="39650" y="2040"/>
                      <a:pt x="39650" y="2040"/>
                    </a:cubicBezTo>
                    <a:cubicBezTo>
                      <a:pt x="39775" y="2251"/>
                      <a:pt x="39775" y="2251"/>
                      <a:pt x="39775" y="2251"/>
                    </a:cubicBezTo>
                    <a:cubicBezTo>
                      <a:pt x="39845" y="2210"/>
                      <a:pt x="39845" y="2210"/>
                      <a:pt x="39845" y="2210"/>
                    </a:cubicBezTo>
                    <a:cubicBezTo>
                      <a:pt x="40025" y="2108"/>
                      <a:pt x="40025" y="2108"/>
                      <a:pt x="40025" y="2108"/>
                    </a:cubicBezTo>
                    <a:cubicBezTo>
                      <a:pt x="40207" y="2007"/>
                      <a:pt x="40207" y="2007"/>
                      <a:pt x="40207" y="2007"/>
                    </a:cubicBezTo>
                    <a:cubicBezTo>
                      <a:pt x="40389" y="1909"/>
                      <a:pt x="40389" y="1909"/>
                      <a:pt x="40389" y="1909"/>
                    </a:cubicBezTo>
                    <a:cubicBezTo>
                      <a:pt x="40416" y="1895"/>
                      <a:pt x="40416" y="1895"/>
                      <a:pt x="40416" y="1895"/>
                    </a:cubicBezTo>
                    <a:cubicBezTo>
                      <a:pt x="40300" y="1678"/>
                      <a:pt x="40300" y="1678"/>
                      <a:pt x="40300" y="1678"/>
                    </a:cubicBezTo>
                    <a:close/>
                    <a:moveTo>
                      <a:pt x="39226" y="2295"/>
                    </a:moveTo>
                    <a:cubicBezTo>
                      <a:pt x="39179" y="2324"/>
                      <a:pt x="39179" y="2324"/>
                      <a:pt x="39179" y="2324"/>
                    </a:cubicBezTo>
                    <a:cubicBezTo>
                      <a:pt x="39001" y="2437"/>
                      <a:pt x="39001" y="2437"/>
                      <a:pt x="39001" y="2437"/>
                    </a:cubicBezTo>
                    <a:cubicBezTo>
                      <a:pt x="38823" y="2552"/>
                      <a:pt x="38823" y="2552"/>
                      <a:pt x="38823" y="2552"/>
                    </a:cubicBezTo>
                    <a:cubicBezTo>
                      <a:pt x="38646" y="2669"/>
                      <a:pt x="38646" y="2669"/>
                      <a:pt x="38646" y="2669"/>
                    </a:cubicBezTo>
                    <a:cubicBezTo>
                      <a:pt x="38602" y="2699"/>
                      <a:pt x="38602" y="2699"/>
                      <a:pt x="38602" y="2699"/>
                    </a:cubicBezTo>
                    <a:cubicBezTo>
                      <a:pt x="38741" y="2902"/>
                      <a:pt x="38741" y="2902"/>
                      <a:pt x="38741" y="2902"/>
                    </a:cubicBezTo>
                    <a:cubicBezTo>
                      <a:pt x="38783" y="2874"/>
                      <a:pt x="38783" y="2874"/>
                      <a:pt x="38783" y="2874"/>
                    </a:cubicBezTo>
                    <a:cubicBezTo>
                      <a:pt x="38958" y="2758"/>
                      <a:pt x="38958" y="2758"/>
                      <a:pt x="38958" y="2758"/>
                    </a:cubicBezTo>
                    <a:cubicBezTo>
                      <a:pt x="39133" y="2644"/>
                      <a:pt x="39133" y="2644"/>
                      <a:pt x="39133" y="2644"/>
                    </a:cubicBezTo>
                    <a:cubicBezTo>
                      <a:pt x="39310" y="2532"/>
                      <a:pt x="39310" y="2532"/>
                      <a:pt x="39310" y="2532"/>
                    </a:cubicBezTo>
                    <a:cubicBezTo>
                      <a:pt x="39356" y="2504"/>
                      <a:pt x="39356" y="2504"/>
                      <a:pt x="39356" y="2504"/>
                    </a:cubicBezTo>
                    <a:cubicBezTo>
                      <a:pt x="39226" y="2295"/>
                      <a:pt x="39226" y="2295"/>
                      <a:pt x="39226" y="2295"/>
                    </a:cubicBezTo>
                    <a:close/>
                    <a:moveTo>
                      <a:pt x="38195" y="2981"/>
                    </a:moveTo>
                    <a:cubicBezTo>
                      <a:pt x="38121" y="3033"/>
                      <a:pt x="38121" y="3033"/>
                      <a:pt x="38121" y="3033"/>
                    </a:cubicBezTo>
                    <a:cubicBezTo>
                      <a:pt x="37948" y="3158"/>
                      <a:pt x="37948" y="3158"/>
                      <a:pt x="37948" y="3158"/>
                    </a:cubicBezTo>
                    <a:cubicBezTo>
                      <a:pt x="37776" y="3285"/>
                      <a:pt x="37776" y="3285"/>
                      <a:pt x="37776" y="3285"/>
                    </a:cubicBezTo>
                    <a:cubicBezTo>
                      <a:pt x="37596" y="3420"/>
                      <a:pt x="37596" y="3420"/>
                      <a:pt x="37596" y="3420"/>
                    </a:cubicBezTo>
                    <a:cubicBezTo>
                      <a:pt x="37746" y="3615"/>
                      <a:pt x="37746" y="3615"/>
                      <a:pt x="37746" y="3615"/>
                    </a:cubicBezTo>
                    <a:cubicBezTo>
                      <a:pt x="37923" y="3482"/>
                      <a:pt x="37923" y="3482"/>
                      <a:pt x="37923" y="3482"/>
                    </a:cubicBezTo>
                    <a:cubicBezTo>
                      <a:pt x="38093" y="3357"/>
                      <a:pt x="38093" y="3357"/>
                      <a:pt x="38093" y="3357"/>
                    </a:cubicBezTo>
                    <a:cubicBezTo>
                      <a:pt x="38265" y="3233"/>
                      <a:pt x="38265" y="3233"/>
                      <a:pt x="38265" y="3233"/>
                    </a:cubicBezTo>
                    <a:cubicBezTo>
                      <a:pt x="38338" y="3181"/>
                      <a:pt x="38338" y="3181"/>
                      <a:pt x="38338" y="3181"/>
                    </a:cubicBezTo>
                    <a:cubicBezTo>
                      <a:pt x="38195" y="2981"/>
                      <a:pt x="38195" y="2981"/>
                      <a:pt x="38195" y="2981"/>
                    </a:cubicBezTo>
                    <a:close/>
                    <a:moveTo>
                      <a:pt x="37205" y="3723"/>
                    </a:moveTo>
                    <a:cubicBezTo>
                      <a:pt x="37095" y="3810"/>
                      <a:pt x="37095" y="3810"/>
                      <a:pt x="37095" y="3810"/>
                    </a:cubicBezTo>
                    <a:cubicBezTo>
                      <a:pt x="36927" y="3946"/>
                      <a:pt x="36927" y="3946"/>
                      <a:pt x="36927" y="3946"/>
                    </a:cubicBezTo>
                    <a:cubicBezTo>
                      <a:pt x="36759" y="4083"/>
                      <a:pt x="36759" y="4083"/>
                      <a:pt x="36759" y="4083"/>
                    </a:cubicBezTo>
                    <a:cubicBezTo>
                      <a:pt x="36630" y="4190"/>
                      <a:pt x="36630" y="4190"/>
                      <a:pt x="36630" y="4190"/>
                    </a:cubicBezTo>
                    <a:cubicBezTo>
                      <a:pt x="36788" y="4379"/>
                      <a:pt x="36788" y="4379"/>
                      <a:pt x="36788" y="4379"/>
                    </a:cubicBezTo>
                    <a:cubicBezTo>
                      <a:pt x="36916" y="4273"/>
                      <a:pt x="36916" y="4273"/>
                      <a:pt x="36916" y="4273"/>
                    </a:cubicBezTo>
                    <a:cubicBezTo>
                      <a:pt x="37082" y="4137"/>
                      <a:pt x="37082" y="4137"/>
                      <a:pt x="37082" y="4137"/>
                    </a:cubicBezTo>
                    <a:cubicBezTo>
                      <a:pt x="37249" y="4002"/>
                      <a:pt x="37249" y="4002"/>
                      <a:pt x="37249" y="4002"/>
                    </a:cubicBezTo>
                    <a:cubicBezTo>
                      <a:pt x="37359" y="3915"/>
                      <a:pt x="37359" y="3915"/>
                      <a:pt x="37359" y="3915"/>
                    </a:cubicBezTo>
                    <a:cubicBezTo>
                      <a:pt x="37205" y="3723"/>
                      <a:pt x="37205" y="3723"/>
                      <a:pt x="37205" y="3723"/>
                    </a:cubicBezTo>
                    <a:close/>
                    <a:moveTo>
                      <a:pt x="36252" y="4510"/>
                    </a:moveTo>
                    <a:cubicBezTo>
                      <a:pt x="36096" y="4646"/>
                      <a:pt x="36096" y="4646"/>
                      <a:pt x="36096" y="4646"/>
                    </a:cubicBezTo>
                    <a:cubicBezTo>
                      <a:pt x="35931" y="4791"/>
                      <a:pt x="35931" y="4791"/>
                      <a:pt x="35931" y="4791"/>
                    </a:cubicBezTo>
                    <a:cubicBezTo>
                      <a:pt x="35768" y="4937"/>
                      <a:pt x="35768" y="4937"/>
                      <a:pt x="35768" y="4937"/>
                    </a:cubicBezTo>
                    <a:cubicBezTo>
                      <a:pt x="35697" y="5001"/>
                      <a:pt x="35697" y="5001"/>
                      <a:pt x="35697" y="5001"/>
                    </a:cubicBezTo>
                    <a:cubicBezTo>
                      <a:pt x="35862" y="5183"/>
                      <a:pt x="35862" y="5183"/>
                      <a:pt x="35862" y="5183"/>
                    </a:cubicBezTo>
                    <a:cubicBezTo>
                      <a:pt x="35932" y="5120"/>
                      <a:pt x="35932" y="5120"/>
                      <a:pt x="35932" y="5120"/>
                    </a:cubicBezTo>
                    <a:cubicBezTo>
                      <a:pt x="36095" y="4975"/>
                      <a:pt x="36095" y="4975"/>
                      <a:pt x="36095" y="4975"/>
                    </a:cubicBezTo>
                    <a:cubicBezTo>
                      <a:pt x="36258" y="4832"/>
                      <a:pt x="36258" y="4832"/>
                      <a:pt x="36258" y="4832"/>
                    </a:cubicBezTo>
                    <a:cubicBezTo>
                      <a:pt x="36414" y="4696"/>
                      <a:pt x="36414" y="4696"/>
                      <a:pt x="36414" y="4696"/>
                    </a:cubicBezTo>
                    <a:cubicBezTo>
                      <a:pt x="36252" y="4510"/>
                      <a:pt x="36252" y="4510"/>
                      <a:pt x="36252" y="4510"/>
                    </a:cubicBezTo>
                    <a:close/>
                    <a:moveTo>
                      <a:pt x="35332" y="5334"/>
                    </a:moveTo>
                    <a:cubicBezTo>
                      <a:pt x="35280" y="5382"/>
                      <a:pt x="35280" y="5382"/>
                      <a:pt x="35280" y="5382"/>
                    </a:cubicBezTo>
                    <a:cubicBezTo>
                      <a:pt x="35118" y="5533"/>
                      <a:pt x="35118" y="5533"/>
                      <a:pt x="35118" y="5533"/>
                    </a:cubicBezTo>
                    <a:cubicBezTo>
                      <a:pt x="34957" y="5685"/>
                      <a:pt x="34957" y="5685"/>
                      <a:pt x="34957" y="5685"/>
                    </a:cubicBezTo>
                    <a:cubicBezTo>
                      <a:pt x="34793" y="5841"/>
                      <a:pt x="34793" y="5841"/>
                      <a:pt x="34793" y="5841"/>
                    </a:cubicBezTo>
                    <a:cubicBezTo>
                      <a:pt x="34964" y="6018"/>
                      <a:pt x="34964" y="6018"/>
                      <a:pt x="34964" y="6018"/>
                    </a:cubicBezTo>
                    <a:cubicBezTo>
                      <a:pt x="35127" y="5863"/>
                      <a:pt x="35127" y="5863"/>
                      <a:pt x="35127" y="5863"/>
                    </a:cubicBezTo>
                    <a:cubicBezTo>
                      <a:pt x="35287" y="5712"/>
                      <a:pt x="35287" y="5712"/>
                      <a:pt x="35287" y="5712"/>
                    </a:cubicBezTo>
                    <a:cubicBezTo>
                      <a:pt x="35447" y="5562"/>
                      <a:pt x="35447" y="5562"/>
                      <a:pt x="35447" y="5562"/>
                    </a:cubicBezTo>
                    <a:cubicBezTo>
                      <a:pt x="35500" y="5514"/>
                      <a:pt x="35500" y="5514"/>
                      <a:pt x="35500" y="5514"/>
                    </a:cubicBezTo>
                    <a:cubicBezTo>
                      <a:pt x="35332" y="5334"/>
                      <a:pt x="35332" y="5334"/>
                      <a:pt x="35332" y="5334"/>
                    </a:cubicBezTo>
                    <a:close/>
                    <a:moveTo>
                      <a:pt x="34438" y="6184"/>
                    </a:moveTo>
                    <a:cubicBezTo>
                      <a:pt x="34317" y="6303"/>
                      <a:pt x="34317" y="6303"/>
                      <a:pt x="34317" y="6303"/>
                    </a:cubicBezTo>
                    <a:cubicBezTo>
                      <a:pt x="34158" y="6461"/>
                      <a:pt x="34158" y="6461"/>
                      <a:pt x="34158" y="6461"/>
                    </a:cubicBezTo>
                    <a:cubicBezTo>
                      <a:pt x="33913" y="6705"/>
                      <a:pt x="33913" y="6705"/>
                      <a:pt x="33913" y="6705"/>
                    </a:cubicBezTo>
                    <a:cubicBezTo>
                      <a:pt x="34087" y="6878"/>
                      <a:pt x="34087" y="6878"/>
                      <a:pt x="34087" y="6878"/>
                    </a:cubicBezTo>
                    <a:cubicBezTo>
                      <a:pt x="34331" y="6635"/>
                      <a:pt x="34331" y="6635"/>
                      <a:pt x="34331" y="6635"/>
                    </a:cubicBezTo>
                    <a:cubicBezTo>
                      <a:pt x="34489" y="6479"/>
                      <a:pt x="34489" y="6479"/>
                      <a:pt x="34489" y="6479"/>
                    </a:cubicBezTo>
                    <a:cubicBezTo>
                      <a:pt x="34611" y="6360"/>
                      <a:pt x="34611" y="6360"/>
                      <a:pt x="34611" y="6360"/>
                    </a:cubicBezTo>
                    <a:cubicBezTo>
                      <a:pt x="34438" y="6184"/>
                      <a:pt x="34438" y="6184"/>
                      <a:pt x="34438" y="6184"/>
                    </a:cubicBezTo>
                    <a:close/>
                    <a:moveTo>
                      <a:pt x="33566" y="7055"/>
                    </a:moveTo>
                    <a:cubicBezTo>
                      <a:pt x="33367" y="7259"/>
                      <a:pt x="33367" y="7259"/>
                      <a:pt x="33367" y="7259"/>
                    </a:cubicBezTo>
                    <a:cubicBezTo>
                      <a:pt x="33209" y="7421"/>
                      <a:pt x="33209" y="7421"/>
                      <a:pt x="33209" y="7421"/>
                    </a:cubicBezTo>
                    <a:cubicBezTo>
                      <a:pt x="33050" y="7585"/>
                      <a:pt x="33050" y="7585"/>
                      <a:pt x="33050" y="7585"/>
                    </a:cubicBezTo>
                    <a:cubicBezTo>
                      <a:pt x="33227" y="7756"/>
                      <a:pt x="33227" y="7756"/>
                      <a:pt x="33227" y="7756"/>
                    </a:cubicBezTo>
                    <a:cubicBezTo>
                      <a:pt x="33386" y="7592"/>
                      <a:pt x="33386" y="7592"/>
                      <a:pt x="33386" y="7592"/>
                    </a:cubicBezTo>
                    <a:cubicBezTo>
                      <a:pt x="33543" y="7431"/>
                      <a:pt x="33543" y="7431"/>
                      <a:pt x="33543" y="7431"/>
                    </a:cubicBezTo>
                    <a:cubicBezTo>
                      <a:pt x="33742" y="7228"/>
                      <a:pt x="33742" y="7228"/>
                      <a:pt x="33742" y="7228"/>
                    </a:cubicBezTo>
                    <a:cubicBezTo>
                      <a:pt x="33566" y="7055"/>
                      <a:pt x="33566" y="7055"/>
                      <a:pt x="33566" y="7055"/>
                    </a:cubicBezTo>
                    <a:close/>
                    <a:moveTo>
                      <a:pt x="32709" y="7941"/>
                    </a:moveTo>
                    <a:cubicBezTo>
                      <a:pt x="32538" y="8119"/>
                      <a:pt x="32369" y="8298"/>
                      <a:pt x="32200" y="8477"/>
                    </a:cubicBezTo>
                    <a:cubicBezTo>
                      <a:pt x="32379" y="8646"/>
                      <a:pt x="32379" y="8646"/>
                      <a:pt x="32379" y="8646"/>
                    </a:cubicBezTo>
                    <a:cubicBezTo>
                      <a:pt x="32547" y="8467"/>
                      <a:pt x="32717" y="8289"/>
                      <a:pt x="32887" y="8111"/>
                    </a:cubicBezTo>
                    <a:cubicBezTo>
                      <a:pt x="32709" y="7941"/>
                      <a:pt x="32709" y="7941"/>
                      <a:pt x="32709" y="7941"/>
                    </a:cubicBezTo>
                    <a:close/>
                    <a:moveTo>
                      <a:pt x="31862" y="8835"/>
                    </a:moveTo>
                    <a:cubicBezTo>
                      <a:pt x="31693" y="9014"/>
                      <a:pt x="31525" y="9194"/>
                      <a:pt x="31356" y="9374"/>
                    </a:cubicBezTo>
                    <a:cubicBezTo>
                      <a:pt x="31536" y="9542"/>
                      <a:pt x="31536" y="9542"/>
                      <a:pt x="31536" y="9542"/>
                    </a:cubicBezTo>
                    <a:cubicBezTo>
                      <a:pt x="31704" y="9362"/>
                      <a:pt x="31872" y="9183"/>
                      <a:pt x="32041" y="9004"/>
                    </a:cubicBezTo>
                    <a:cubicBezTo>
                      <a:pt x="31862" y="8835"/>
                      <a:pt x="31862" y="8835"/>
                      <a:pt x="31862" y="8835"/>
                    </a:cubicBezTo>
                    <a:close/>
                    <a:moveTo>
                      <a:pt x="31020" y="9733"/>
                    </a:moveTo>
                    <a:cubicBezTo>
                      <a:pt x="30852" y="9913"/>
                      <a:pt x="30683" y="10092"/>
                      <a:pt x="30515" y="10271"/>
                    </a:cubicBezTo>
                    <a:cubicBezTo>
                      <a:pt x="30694" y="10440"/>
                      <a:pt x="30694" y="10440"/>
                      <a:pt x="30694" y="10440"/>
                    </a:cubicBezTo>
                    <a:cubicBezTo>
                      <a:pt x="30863" y="10261"/>
                      <a:pt x="31032" y="10081"/>
                      <a:pt x="31199" y="9901"/>
                    </a:cubicBezTo>
                    <a:cubicBezTo>
                      <a:pt x="31020" y="9733"/>
                      <a:pt x="31020" y="9733"/>
                      <a:pt x="31020" y="9733"/>
                    </a:cubicBezTo>
                    <a:close/>
                    <a:moveTo>
                      <a:pt x="30178" y="10630"/>
                    </a:moveTo>
                    <a:cubicBezTo>
                      <a:pt x="30009" y="10809"/>
                      <a:pt x="29840" y="10987"/>
                      <a:pt x="29670" y="11166"/>
                    </a:cubicBezTo>
                    <a:cubicBezTo>
                      <a:pt x="29848" y="11335"/>
                      <a:pt x="29848" y="11335"/>
                      <a:pt x="29848" y="11335"/>
                    </a:cubicBezTo>
                    <a:cubicBezTo>
                      <a:pt x="30018" y="11157"/>
                      <a:pt x="30187" y="10978"/>
                      <a:pt x="30357" y="10799"/>
                    </a:cubicBezTo>
                    <a:cubicBezTo>
                      <a:pt x="30178" y="10630"/>
                      <a:pt x="30178" y="10630"/>
                      <a:pt x="30178" y="10630"/>
                    </a:cubicBezTo>
                    <a:close/>
                    <a:moveTo>
                      <a:pt x="29330" y="11521"/>
                    </a:moveTo>
                    <a:cubicBezTo>
                      <a:pt x="29121" y="11739"/>
                      <a:pt x="29121" y="11739"/>
                      <a:pt x="29121" y="11739"/>
                    </a:cubicBezTo>
                    <a:cubicBezTo>
                      <a:pt x="28818" y="12051"/>
                      <a:pt x="28818" y="12051"/>
                      <a:pt x="28818" y="12051"/>
                    </a:cubicBezTo>
                    <a:cubicBezTo>
                      <a:pt x="28994" y="12223"/>
                      <a:pt x="28994" y="12223"/>
                      <a:pt x="28994" y="12223"/>
                    </a:cubicBezTo>
                    <a:cubicBezTo>
                      <a:pt x="29298" y="11910"/>
                      <a:pt x="29298" y="11910"/>
                      <a:pt x="29298" y="11910"/>
                    </a:cubicBezTo>
                    <a:cubicBezTo>
                      <a:pt x="29508" y="11692"/>
                      <a:pt x="29508" y="11692"/>
                      <a:pt x="29508" y="11692"/>
                    </a:cubicBezTo>
                    <a:cubicBezTo>
                      <a:pt x="29330" y="11521"/>
                      <a:pt x="29330" y="11521"/>
                      <a:pt x="29330" y="11521"/>
                    </a:cubicBezTo>
                    <a:close/>
                    <a:moveTo>
                      <a:pt x="28474" y="12402"/>
                    </a:moveTo>
                    <a:cubicBezTo>
                      <a:pt x="28318" y="12559"/>
                      <a:pt x="28318" y="12559"/>
                      <a:pt x="28318" y="12559"/>
                    </a:cubicBezTo>
                    <a:cubicBezTo>
                      <a:pt x="28156" y="12722"/>
                      <a:pt x="28156" y="12722"/>
                      <a:pt x="28156" y="12722"/>
                    </a:cubicBezTo>
                    <a:cubicBezTo>
                      <a:pt x="27953" y="12923"/>
                      <a:pt x="27953" y="12923"/>
                      <a:pt x="27953" y="12923"/>
                    </a:cubicBezTo>
                    <a:cubicBezTo>
                      <a:pt x="28125" y="13099"/>
                      <a:pt x="28125" y="13099"/>
                      <a:pt x="28125" y="13099"/>
                    </a:cubicBezTo>
                    <a:cubicBezTo>
                      <a:pt x="28330" y="12896"/>
                      <a:pt x="28330" y="12896"/>
                      <a:pt x="28330" y="12896"/>
                    </a:cubicBezTo>
                    <a:cubicBezTo>
                      <a:pt x="28492" y="12733"/>
                      <a:pt x="28492" y="12733"/>
                      <a:pt x="28492" y="12733"/>
                    </a:cubicBezTo>
                    <a:cubicBezTo>
                      <a:pt x="28648" y="12575"/>
                      <a:pt x="28648" y="12575"/>
                      <a:pt x="28648" y="12575"/>
                    </a:cubicBezTo>
                    <a:cubicBezTo>
                      <a:pt x="28474" y="12402"/>
                      <a:pt x="28474" y="12402"/>
                      <a:pt x="28474" y="12402"/>
                    </a:cubicBezTo>
                    <a:close/>
                    <a:moveTo>
                      <a:pt x="27602" y="13267"/>
                    </a:moveTo>
                    <a:cubicBezTo>
                      <a:pt x="27502" y="13364"/>
                      <a:pt x="27502" y="13364"/>
                      <a:pt x="27502" y="13364"/>
                    </a:cubicBezTo>
                    <a:cubicBezTo>
                      <a:pt x="27337" y="13523"/>
                      <a:pt x="27337" y="13523"/>
                      <a:pt x="27337" y="13523"/>
                    </a:cubicBezTo>
                    <a:cubicBezTo>
                      <a:pt x="27172" y="13681"/>
                      <a:pt x="27172" y="13681"/>
                      <a:pt x="27172" y="13681"/>
                    </a:cubicBezTo>
                    <a:cubicBezTo>
                      <a:pt x="27070" y="13777"/>
                      <a:pt x="27070" y="13777"/>
                      <a:pt x="27070" y="13777"/>
                    </a:cubicBezTo>
                    <a:cubicBezTo>
                      <a:pt x="27239" y="13956"/>
                      <a:pt x="27239" y="13956"/>
                      <a:pt x="27239" y="13956"/>
                    </a:cubicBezTo>
                    <a:cubicBezTo>
                      <a:pt x="27341" y="13860"/>
                      <a:pt x="27341" y="13860"/>
                      <a:pt x="27341" y="13860"/>
                    </a:cubicBezTo>
                    <a:cubicBezTo>
                      <a:pt x="27508" y="13701"/>
                      <a:pt x="27508" y="13701"/>
                      <a:pt x="27508" y="13701"/>
                    </a:cubicBezTo>
                    <a:cubicBezTo>
                      <a:pt x="27673" y="13541"/>
                      <a:pt x="27673" y="13541"/>
                      <a:pt x="27673" y="13541"/>
                    </a:cubicBezTo>
                    <a:cubicBezTo>
                      <a:pt x="27773" y="13444"/>
                      <a:pt x="27773" y="13444"/>
                      <a:pt x="27773" y="13444"/>
                    </a:cubicBezTo>
                    <a:cubicBezTo>
                      <a:pt x="27602" y="13267"/>
                      <a:pt x="27602" y="13267"/>
                      <a:pt x="27602" y="13267"/>
                    </a:cubicBezTo>
                    <a:close/>
                    <a:moveTo>
                      <a:pt x="26711" y="14112"/>
                    </a:moveTo>
                    <a:cubicBezTo>
                      <a:pt x="26503" y="14303"/>
                      <a:pt x="26503" y="14303"/>
                      <a:pt x="26503" y="14303"/>
                    </a:cubicBezTo>
                    <a:cubicBezTo>
                      <a:pt x="26335" y="14456"/>
                      <a:pt x="26335" y="14456"/>
                      <a:pt x="26335" y="14456"/>
                    </a:cubicBezTo>
                    <a:cubicBezTo>
                      <a:pt x="26166" y="14607"/>
                      <a:pt x="26166" y="14607"/>
                      <a:pt x="26166" y="14607"/>
                    </a:cubicBezTo>
                    <a:cubicBezTo>
                      <a:pt x="26330" y="14791"/>
                      <a:pt x="26330" y="14791"/>
                      <a:pt x="26330" y="14791"/>
                    </a:cubicBezTo>
                    <a:cubicBezTo>
                      <a:pt x="26499" y="14639"/>
                      <a:pt x="26499" y="14639"/>
                      <a:pt x="26499" y="14639"/>
                    </a:cubicBezTo>
                    <a:cubicBezTo>
                      <a:pt x="26669" y="14485"/>
                      <a:pt x="26669" y="14485"/>
                      <a:pt x="26669" y="14485"/>
                    </a:cubicBezTo>
                    <a:cubicBezTo>
                      <a:pt x="26878" y="14293"/>
                      <a:pt x="26878" y="14293"/>
                      <a:pt x="26878" y="14293"/>
                    </a:cubicBezTo>
                    <a:cubicBezTo>
                      <a:pt x="26711" y="14112"/>
                      <a:pt x="26711" y="14112"/>
                      <a:pt x="26711" y="14112"/>
                    </a:cubicBezTo>
                    <a:close/>
                    <a:moveTo>
                      <a:pt x="25798" y="14930"/>
                    </a:moveTo>
                    <a:cubicBezTo>
                      <a:pt x="25651" y="15056"/>
                      <a:pt x="25651" y="15056"/>
                      <a:pt x="25651" y="15056"/>
                    </a:cubicBezTo>
                    <a:cubicBezTo>
                      <a:pt x="25479" y="15203"/>
                      <a:pt x="25479" y="15203"/>
                      <a:pt x="25479" y="15203"/>
                    </a:cubicBezTo>
                    <a:cubicBezTo>
                      <a:pt x="25305" y="15349"/>
                      <a:pt x="25305" y="15349"/>
                      <a:pt x="25305" y="15349"/>
                    </a:cubicBezTo>
                    <a:cubicBezTo>
                      <a:pt x="25236" y="15406"/>
                      <a:pt x="25236" y="15406"/>
                      <a:pt x="25236" y="15406"/>
                    </a:cubicBezTo>
                    <a:cubicBezTo>
                      <a:pt x="25393" y="15596"/>
                      <a:pt x="25393" y="15596"/>
                      <a:pt x="25393" y="15596"/>
                    </a:cubicBezTo>
                    <a:cubicBezTo>
                      <a:pt x="25462" y="15538"/>
                      <a:pt x="25462" y="15538"/>
                      <a:pt x="25462" y="15538"/>
                    </a:cubicBezTo>
                    <a:cubicBezTo>
                      <a:pt x="25637" y="15391"/>
                      <a:pt x="25637" y="15391"/>
                      <a:pt x="25637" y="15391"/>
                    </a:cubicBezTo>
                    <a:cubicBezTo>
                      <a:pt x="25811" y="15243"/>
                      <a:pt x="25811" y="15243"/>
                      <a:pt x="25811" y="15243"/>
                    </a:cubicBezTo>
                    <a:cubicBezTo>
                      <a:pt x="25958" y="15117"/>
                      <a:pt x="25958" y="15117"/>
                      <a:pt x="25958" y="15117"/>
                    </a:cubicBezTo>
                    <a:cubicBezTo>
                      <a:pt x="25798" y="14930"/>
                      <a:pt x="25798" y="14930"/>
                      <a:pt x="25798" y="14930"/>
                    </a:cubicBezTo>
                    <a:close/>
                    <a:moveTo>
                      <a:pt x="24856" y="15716"/>
                    </a:moveTo>
                    <a:cubicBezTo>
                      <a:pt x="24778" y="15778"/>
                      <a:pt x="24778" y="15778"/>
                      <a:pt x="24778" y="15778"/>
                    </a:cubicBezTo>
                    <a:cubicBezTo>
                      <a:pt x="24601" y="15918"/>
                      <a:pt x="24601" y="15918"/>
                      <a:pt x="24601" y="15918"/>
                    </a:cubicBezTo>
                    <a:cubicBezTo>
                      <a:pt x="24423" y="16057"/>
                      <a:pt x="24423" y="16057"/>
                      <a:pt x="24423" y="16057"/>
                    </a:cubicBezTo>
                    <a:cubicBezTo>
                      <a:pt x="24277" y="16168"/>
                      <a:pt x="24277" y="16168"/>
                      <a:pt x="24277" y="16168"/>
                    </a:cubicBezTo>
                    <a:cubicBezTo>
                      <a:pt x="24425" y="16364"/>
                      <a:pt x="24425" y="16364"/>
                      <a:pt x="24425" y="16364"/>
                    </a:cubicBezTo>
                    <a:cubicBezTo>
                      <a:pt x="24573" y="16252"/>
                      <a:pt x="24573" y="16252"/>
                      <a:pt x="24573" y="16252"/>
                    </a:cubicBezTo>
                    <a:cubicBezTo>
                      <a:pt x="24753" y="16112"/>
                      <a:pt x="24753" y="16112"/>
                      <a:pt x="24753" y="16112"/>
                    </a:cubicBezTo>
                    <a:cubicBezTo>
                      <a:pt x="24932" y="15971"/>
                      <a:pt x="24932" y="15971"/>
                      <a:pt x="24932" y="15971"/>
                    </a:cubicBezTo>
                    <a:cubicBezTo>
                      <a:pt x="25010" y="15908"/>
                      <a:pt x="25010" y="15908"/>
                      <a:pt x="25010" y="15908"/>
                    </a:cubicBezTo>
                    <a:cubicBezTo>
                      <a:pt x="24856" y="15716"/>
                      <a:pt x="24856" y="15716"/>
                      <a:pt x="24856" y="15716"/>
                    </a:cubicBezTo>
                    <a:close/>
                    <a:moveTo>
                      <a:pt x="23884" y="16461"/>
                    </a:moveTo>
                    <a:cubicBezTo>
                      <a:pt x="23699" y="16595"/>
                      <a:pt x="23699" y="16595"/>
                      <a:pt x="23699" y="16595"/>
                    </a:cubicBezTo>
                    <a:cubicBezTo>
                      <a:pt x="23516" y="16725"/>
                      <a:pt x="23516" y="16725"/>
                      <a:pt x="23516" y="16725"/>
                    </a:cubicBezTo>
                    <a:cubicBezTo>
                      <a:pt x="23331" y="16854"/>
                      <a:pt x="23331" y="16854"/>
                      <a:pt x="23331" y="16854"/>
                    </a:cubicBezTo>
                    <a:cubicBezTo>
                      <a:pt x="23285" y="16886"/>
                      <a:pt x="23285" y="16886"/>
                      <a:pt x="23285" y="16886"/>
                    </a:cubicBezTo>
                    <a:cubicBezTo>
                      <a:pt x="23423" y="17089"/>
                      <a:pt x="23423" y="17089"/>
                      <a:pt x="23423" y="17089"/>
                    </a:cubicBezTo>
                    <a:cubicBezTo>
                      <a:pt x="23471" y="17056"/>
                      <a:pt x="23471" y="17056"/>
                      <a:pt x="23471" y="17056"/>
                    </a:cubicBezTo>
                    <a:cubicBezTo>
                      <a:pt x="23658" y="16926"/>
                      <a:pt x="23658" y="16926"/>
                      <a:pt x="23658" y="16926"/>
                    </a:cubicBezTo>
                    <a:cubicBezTo>
                      <a:pt x="23843" y="16795"/>
                      <a:pt x="23843" y="16795"/>
                      <a:pt x="23843" y="16795"/>
                    </a:cubicBezTo>
                    <a:cubicBezTo>
                      <a:pt x="24029" y="16660"/>
                      <a:pt x="24029" y="16660"/>
                      <a:pt x="24029" y="16660"/>
                    </a:cubicBezTo>
                    <a:cubicBezTo>
                      <a:pt x="23884" y="16461"/>
                      <a:pt x="23884" y="16461"/>
                      <a:pt x="23884" y="16461"/>
                    </a:cubicBezTo>
                    <a:close/>
                    <a:moveTo>
                      <a:pt x="22878" y="17158"/>
                    </a:moveTo>
                    <a:cubicBezTo>
                      <a:pt x="22771" y="17229"/>
                      <a:pt x="22771" y="17229"/>
                      <a:pt x="22771" y="17229"/>
                    </a:cubicBezTo>
                    <a:cubicBezTo>
                      <a:pt x="22582" y="17350"/>
                      <a:pt x="22582" y="17350"/>
                      <a:pt x="22582" y="17350"/>
                    </a:cubicBezTo>
                    <a:cubicBezTo>
                      <a:pt x="22391" y="17469"/>
                      <a:pt x="22391" y="17469"/>
                      <a:pt x="22391" y="17469"/>
                    </a:cubicBezTo>
                    <a:cubicBezTo>
                      <a:pt x="22257" y="17551"/>
                      <a:pt x="22257" y="17551"/>
                      <a:pt x="22257" y="17551"/>
                    </a:cubicBezTo>
                    <a:cubicBezTo>
                      <a:pt x="22385" y="17762"/>
                      <a:pt x="22385" y="17762"/>
                      <a:pt x="22385" y="17762"/>
                    </a:cubicBezTo>
                    <a:cubicBezTo>
                      <a:pt x="22521" y="17678"/>
                      <a:pt x="22521" y="17678"/>
                      <a:pt x="22521" y="17678"/>
                    </a:cubicBezTo>
                    <a:cubicBezTo>
                      <a:pt x="22713" y="17558"/>
                      <a:pt x="22713" y="17558"/>
                      <a:pt x="22713" y="17558"/>
                    </a:cubicBezTo>
                    <a:cubicBezTo>
                      <a:pt x="22905" y="17435"/>
                      <a:pt x="22905" y="17435"/>
                      <a:pt x="22905" y="17435"/>
                    </a:cubicBezTo>
                    <a:cubicBezTo>
                      <a:pt x="23012" y="17365"/>
                      <a:pt x="23012" y="17365"/>
                      <a:pt x="23012" y="17365"/>
                    </a:cubicBezTo>
                    <a:cubicBezTo>
                      <a:pt x="22878" y="17158"/>
                      <a:pt x="22878" y="17158"/>
                      <a:pt x="22878" y="17158"/>
                    </a:cubicBezTo>
                    <a:close/>
                    <a:moveTo>
                      <a:pt x="21836" y="17801"/>
                    </a:moveTo>
                    <a:cubicBezTo>
                      <a:pt x="21617" y="17926"/>
                      <a:pt x="21617" y="17926"/>
                      <a:pt x="21617" y="17926"/>
                    </a:cubicBezTo>
                    <a:cubicBezTo>
                      <a:pt x="21420" y="18035"/>
                      <a:pt x="21420" y="18035"/>
                      <a:pt x="21420" y="18035"/>
                    </a:cubicBezTo>
                    <a:cubicBezTo>
                      <a:pt x="21222" y="18141"/>
                      <a:pt x="21222" y="18141"/>
                      <a:pt x="21222" y="18141"/>
                    </a:cubicBezTo>
                    <a:cubicBezTo>
                      <a:pt x="21195" y="18155"/>
                      <a:pt x="21195" y="18155"/>
                      <a:pt x="21195" y="18155"/>
                    </a:cubicBezTo>
                    <a:cubicBezTo>
                      <a:pt x="21308" y="18374"/>
                      <a:pt x="21308" y="18374"/>
                      <a:pt x="21308" y="18374"/>
                    </a:cubicBezTo>
                    <a:cubicBezTo>
                      <a:pt x="21337" y="18359"/>
                      <a:pt x="21337" y="18359"/>
                      <a:pt x="21337" y="18359"/>
                    </a:cubicBezTo>
                    <a:cubicBezTo>
                      <a:pt x="21538" y="18251"/>
                      <a:pt x="21538" y="18251"/>
                      <a:pt x="21538" y="18251"/>
                    </a:cubicBezTo>
                    <a:cubicBezTo>
                      <a:pt x="21737" y="18140"/>
                      <a:pt x="21737" y="18140"/>
                      <a:pt x="21737" y="18140"/>
                    </a:cubicBezTo>
                    <a:cubicBezTo>
                      <a:pt x="21959" y="18014"/>
                      <a:pt x="21959" y="18014"/>
                      <a:pt x="21959" y="18014"/>
                    </a:cubicBezTo>
                    <a:cubicBezTo>
                      <a:pt x="21836" y="17801"/>
                      <a:pt x="21836" y="17801"/>
                      <a:pt x="21836" y="17801"/>
                    </a:cubicBezTo>
                    <a:close/>
                    <a:moveTo>
                      <a:pt x="20759" y="18379"/>
                    </a:moveTo>
                    <a:cubicBezTo>
                      <a:pt x="20619" y="18448"/>
                      <a:pt x="20619" y="18448"/>
                      <a:pt x="20619" y="18448"/>
                    </a:cubicBezTo>
                    <a:cubicBezTo>
                      <a:pt x="20416" y="18545"/>
                      <a:pt x="20416" y="18545"/>
                      <a:pt x="20416" y="18545"/>
                    </a:cubicBezTo>
                    <a:cubicBezTo>
                      <a:pt x="20210" y="18640"/>
                      <a:pt x="20210" y="18640"/>
                      <a:pt x="20210" y="18640"/>
                    </a:cubicBezTo>
                    <a:cubicBezTo>
                      <a:pt x="20096" y="18692"/>
                      <a:pt x="20096" y="18692"/>
                      <a:pt x="20096" y="18692"/>
                    </a:cubicBezTo>
                    <a:cubicBezTo>
                      <a:pt x="20195" y="18917"/>
                      <a:pt x="20195" y="18917"/>
                      <a:pt x="20195" y="18917"/>
                    </a:cubicBezTo>
                    <a:cubicBezTo>
                      <a:pt x="20313" y="18864"/>
                      <a:pt x="20313" y="18864"/>
                      <a:pt x="20313" y="18864"/>
                    </a:cubicBezTo>
                    <a:cubicBezTo>
                      <a:pt x="20521" y="18768"/>
                      <a:pt x="20521" y="18768"/>
                      <a:pt x="20521" y="18768"/>
                    </a:cubicBezTo>
                    <a:cubicBezTo>
                      <a:pt x="20727" y="18669"/>
                      <a:pt x="20727" y="18669"/>
                      <a:pt x="20727" y="18669"/>
                    </a:cubicBezTo>
                    <a:cubicBezTo>
                      <a:pt x="20867" y="18600"/>
                      <a:pt x="20867" y="18600"/>
                      <a:pt x="20867" y="18600"/>
                    </a:cubicBezTo>
                    <a:cubicBezTo>
                      <a:pt x="20759" y="18379"/>
                      <a:pt x="20759" y="18379"/>
                      <a:pt x="20759" y="18379"/>
                    </a:cubicBezTo>
                    <a:close/>
                    <a:moveTo>
                      <a:pt x="19647" y="18885"/>
                    </a:moveTo>
                    <a:cubicBezTo>
                      <a:pt x="19586" y="18911"/>
                      <a:pt x="19586" y="18911"/>
                      <a:pt x="19586" y="18911"/>
                    </a:cubicBezTo>
                    <a:cubicBezTo>
                      <a:pt x="19375" y="18996"/>
                      <a:pt x="19375" y="18996"/>
                      <a:pt x="19375" y="18996"/>
                    </a:cubicBezTo>
                    <a:cubicBezTo>
                      <a:pt x="19162" y="19078"/>
                      <a:pt x="19162" y="19078"/>
                      <a:pt x="19162" y="19078"/>
                    </a:cubicBezTo>
                    <a:cubicBezTo>
                      <a:pt x="18963" y="19152"/>
                      <a:pt x="18963" y="19152"/>
                      <a:pt x="18963" y="19152"/>
                    </a:cubicBezTo>
                    <a:cubicBezTo>
                      <a:pt x="19048" y="19383"/>
                      <a:pt x="19048" y="19383"/>
                      <a:pt x="19048" y="19383"/>
                    </a:cubicBezTo>
                    <a:cubicBezTo>
                      <a:pt x="19249" y="19308"/>
                      <a:pt x="19249" y="19308"/>
                      <a:pt x="19249" y="19308"/>
                    </a:cubicBezTo>
                    <a:cubicBezTo>
                      <a:pt x="19465" y="19225"/>
                      <a:pt x="19465" y="19225"/>
                      <a:pt x="19465" y="19225"/>
                    </a:cubicBezTo>
                    <a:cubicBezTo>
                      <a:pt x="19679" y="19138"/>
                      <a:pt x="19679" y="19138"/>
                      <a:pt x="19679" y="19138"/>
                    </a:cubicBezTo>
                    <a:cubicBezTo>
                      <a:pt x="19740" y="19113"/>
                      <a:pt x="19740" y="19113"/>
                      <a:pt x="19740" y="19113"/>
                    </a:cubicBezTo>
                    <a:cubicBezTo>
                      <a:pt x="19647" y="18885"/>
                      <a:pt x="19647" y="18885"/>
                      <a:pt x="19647" y="18885"/>
                    </a:cubicBezTo>
                    <a:close/>
                    <a:moveTo>
                      <a:pt x="18504" y="19313"/>
                    </a:moveTo>
                    <a:cubicBezTo>
                      <a:pt x="18295" y="19381"/>
                      <a:pt x="18295" y="19381"/>
                      <a:pt x="18295" y="19381"/>
                    </a:cubicBezTo>
                    <a:cubicBezTo>
                      <a:pt x="18074" y="19450"/>
                      <a:pt x="18074" y="19450"/>
                      <a:pt x="18074" y="19450"/>
                    </a:cubicBezTo>
                    <a:cubicBezTo>
                      <a:pt x="17851" y="19516"/>
                      <a:pt x="17851" y="19516"/>
                      <a:pt x="17851" y="19516"/>
                    </a:cubicBezTo>
                    <a:cubicBezTo>
                      <a:pt x="17803" y="19530"/>
                      <a:pt x="17803" y="19530"/>
                      <a:pt x="17803" y="19530"/>
                    </a:cubicBezTo>
                    <a:cubicBezTo>
                      <a:pt x="17868" y="19767"/>
                      <a:pt x="17868" y="19767"/>
                      <a:pt x="17868" y="19767"/>
                    </a:cubicBezTo>
                    <a:cubicBezTo>
                      <a:pt x="17919" y="19753"/>
                      <a:pt x="17919" y="19753"/>
                      <a:pt x="17919" y="19753"/>
                    </a:cubicBezTo>
                    <a:cubicBezTo>
                      <a:pt x="18145" y="19686"/>
                      <a:pt x="18145" y="19686"/>
                      <a:pt x="18145" y="19686"/>
                    </a:cubicBezTo>
                    <a:cubicBezTo>
                      <a:pt x="18370" y="19616"/>
                      <a:pt x="18370" y="19616"/>
                      <a:pt x="18370" y="19616"/>
                    </a:cubicBezTo>
                    <a:cubicBezTo>
                      <a:pt x="18578" y="19548"/>
                      <a:pt x="18578" y="19548"/>
                      <a:pt x="18578" y="19548"/>
                    </a:cubicBezTo>
                    <a:cubicBezTo>
                      <a:pt x="18504" y="19313"/>
                      <a:pt x="18504" y="19313"/>
                      <a:pt x="18504" y="19313"/>
                    </a:cubicBezTo>
                    <a:close/>
                    <a:moveTo>
                      <a:pt x="17331" y="19657"/>
                    </a:moveTo>
                    <a:cubicBezTo>
                      <a:pt x="17172" y="19697"/>
                      <a:pt x="17172" y="19697"/>
                      <a:pt x="17172" y="19697"/>
                    </a:cubicBezTo>
                    <a:cubicBezTo>
                      <a:pt x="16943" y="19752"/>
                      <a:pt x="16943" y="19752"/>
                      <a:pt x="16943" y="19752"/>
                    </a:cubicBezTo>
                    <a:cubicBezTo>
                      <a:pt x="16711" y="19803"/>
                      <a:pt x="16711" y="19803"/>
                      <a:pt x="16711" y="19803"/>
                    </a:cubicBezTo>
                    <a:cubicBezTo>
                      <a:pt x="16617" y="19822"/>
                      <a:pt x="16617" y="19822"/>
                      <a:pt x="16617" y="19822"/>
                    </a:cubicBezTo>
                    <a:cubicBezTo>
                      <a:pt x="16665" y="20064"/>
                      <a:pt x="16665" y="20064"/>
                      <a:pt x="16665" y="20064"/>
                    </a:cubicBezTo>
                    <a:cubicBezTo>
                      <a:pt x="16763" y="20043"/>
                      <a:pt x="16763" y="20043"/>
                      <a:pt x="16763" y="20043"/>
                    </a:cubicBezTo>
                    <a:cubicBezTo>
                      <a:pt x="16998" y="19991"/>
                      <a:pt x="16998" y="19991"/>
                      <a:pt x="16998" y="19991"/>
                    </a:cubicBezTo>
                    <a:cubicBezTo>
                      <a:pt x="17231" y="19936"/>
                      <a:pt x="17231" y="19936"/>
                      <a:pt x="17231" y="19936"/>
                    </a:cubicBezTo>
                    <a:cubicBezTo>
                      <a:pt x="17389" y="19896"/>
                      <a:pt x="17389" y="19896"/>
                      <a:pt x="17389" y="19896"/>
                    </a:cubicBezTo>
                    <a:cubicBezTo>
                      <a:pt x="17331" y="19657"/>
                      <a:pt x="17331" y="19657"/>
                      <a:pt x="17331" y="19657"/>
                    </a:cubicBezTo>
                    <a:close/>
                    <a:moveTo>
                      <a:pt x="16137" y="19915"/>
                    </a:moveTo>
                    <a:cubicBezTo>
                      <a:pt x="16005" y="19938"/>
                      <a:pt x="16005" y="19938"/>
                      <a:pt x="16005" y="19938"/>
                    </a:cubicBezTo>
                    <a:cubicBezTo>
                      <a:pt x="15766" y="19977"/>
                      <a:pt x="15766" y="19977"/>
                      <a:pt x="15766" y="19977"/>
                    </a:cubicBezTo>
                    <a:cubicBezTo>
                      <a:pt x="15525" y="20012"/>
                      <a:pt x="15525" y="20012"/>
                      <a:pt x="15525" y="20012"/>
                    </a:cubicBezTo>
                    <a:cubicBezTo>
                      <a:pt x="15413" y="20027"/>
                      <a:pt x="15413" y="20027"/>
                      <a:pt x="15413" y="20027"/>
                    </a:cubicBezTo>
                    <a:cubicBezTo>
                      <a:pt x="15443" y="20271"/>
                      <a:pt x="15443" y="20271"/>
                      <a:pt x="15443" y="20271"/>
                    </a:cubicBezTo>
                    <a:cubicBezTo>
                      <a:pt x="15559" y="20256"/>
                      <a:pt x="15559" y="20256"/>
                      <a:pt x="15559" y="20256"/>
                    </a:cubicBezTo>
                    <a:cubicBezTo>
                      <a:pt x="15804" y="20220"/>
                      <a:pt x="15804" y="20220"/>
                      <a:pt x="15804" y="20220"/>
                    </a:cubicBezTo>
                    <a:cubicBezTo>
                      <a:pt x="16046" y="20181"/>
                      <a:pt x="16046" y="20181"/>
                      <a:pt x="16046" y="20181"/>
                    </a:cubicBezTo>
                    <a:cubicBezTo>
                      <a:pt x="16178" y="20157"/>
                      <a:pt x="16178" y="20157"/>
                      <a:pt x="16178" y="20157"/>
                    </a:cubicBezTo>
                    <a:cubicBezTo>
                      <a:pt x="16137" y="19915"/>
                      <a:pt x="16137" y="19915"/>
                      <a:pt x="16137" y="19915"/>
                    </a:cubicBezTo>
                    <a:close/>
                    <a:moveTo>
                      <a:pt x="14927" y="20085"/>
                    </a:moveTo>
                    <a:cubicBezTo>
                      <a:pt x="14790" y="20099"/>
                      <a:pt x="14790" y="20099"/>
                      <a:pt x="14790" y="20099"/>
                    </a:cubicBezTo>
                    <a:cubicBezTo>
                      <a:pt x="14541" y="20121"/>
                      <a:pt x="14541" y="20121"/>
                      <a:pt x="14541" y="20121"/>
                    </a:cubicBezTo>
                    <a:cubicBezTo>
                      <a:pt x="14290" y="20140"/>
                      <a:pt x="14290" y="20140"/>
                      <a:pt x="14290" y="20140"/>
                    </a:cubicBezTo>
                    <a:cubicBezTo>
                      <a:pt x="14197" y="20145"/>
                      <a:pt x="14197" y="20145"/>
                      <a:pt x="14197" y="20145"/>
                    </a:cubicBezTo>
                    <a:cubicBezTo>
                      <a:pt x="14210" y="20391"/>
                      <a:pt x="14210" y="20391"/>
                      <a:pt x="14210" y="20391"/>
                    </a:cubicBezTo>
                    <a:cubicBezTo>
                      <a:pt x="14306" y="20385"/>
                      <a:pt x="14306" y="20385"/>
                      <a:pt x="14306" y="20385"/>
                    </a:cubicBezTo>
                    <a:cubicBezTo>
                      <a:pt x="14561" y="20366"/>
                      <a:pt x="14561" y="20366"/>
                      <a:pt x="14561" y="20366"/>
                    </a:cubicBezTo>
                    <a:cubicBezTo>
                      <a:pt x="14813" y="20344"/>
                      <a:pt x="14813" y="20344"/>
                      <a:pt x="14813" y="20344"/>
                    </a:cubicBezTo>
                    <a:cubicBezTo>
                      <a:pt x="14951" y="20330"/>
                      <a:pt x="14951" y="20330"/>
                      <a:pt x="14951" y="20330"/>
                    </a:cubicBezTo>
                    <a:cubicBezTo>
                      <a:pt x="14927" y="20085"/>
                      <a:pt x="14927" y="20085"/>
                      <a:pt x="14927" y="20085"/>
                    </a:cubicBezTo>
                    <a:close/>
                    <a:moveTo>
                      <a:pt x="13709" y="20169"/>
                    </a:moveTo>
                    <a:cubicBezTo>
                      <a:pt x="13524" y="20175"/>
                      <a:pt x="13524" y="20175"/>
                      <a:pt x="13524" y="20175"/>
                    </a:cubicBezTo>
                    <a:cubicBezTo>
                      <a:pt x="13264" y="20179"/>
                      <a:pt x="13264" y="20179"/>
                      <a:pt x="13264" y="20179"/>
                    </a:cubicBezTo>
                    <a:cubicBezTo>
                      <a:pt x="13002" y="20180"/>
                      <a:pt x="13002" y="20180"/>
                      <a:pt x="13002" y="20180"/>
                    </a:cubicBezTo>
                    <a:cubicBezTo>
                      <a:pt x="12975" y="20180"/>
                      <a:pt x="12975" y="20180"/>
                      <a:pt x="12975" y="20180"/>
                    </a:cubicBezTo>
                    <a:cubicBezTo>
                      <a:pt x="12971" y="20426"/>
                      <a:pt x="12971" y="20426"/>
                      <a:pt x="12971" y="20426"/>
                    </a:cubicBezTo>
                    <a:cubicBezTo>
                      <a:pt x="13001" y="20426"/>
                      <a:pt x="13001" y="20426"/>
                      <a:pt x="13001" y="20426"/>
                    </a:cubicBezTo>
                    <a:cubicBezTo>
                      <a:pt x="13267" y="20425"/>
                      <a:pt x="13267" y="20425"/>
                      <a:pt x="13267" y="20425"/>
                    </a:cubicBezTo>
                    <a:cubicBezTo>
                      <a:pt x="13530" y="20421"/>
                      <a:pt x="13530" y="20421"/>
                      <a:pt x="13530" y="20421"/>
                    </a:cubicBezTo>
                    <a:cubicBezTo>
                      <a:pt x="13715" y="20415"/>
                      <a:pt x="13715" y="20415"/>
                      <a:pt x="13715" y="20415"/>
                    </a:cubicBezTo>
                    <a:cubicBezTo>
                      <a:pt x="13709" y="20169"/>
                      <a:pt x="13709" y="20169"/>
                      <a:pt x="13709" y="20169"/>
                    </a:cubicBezTo>
                    <a:close/>
                    <a:moveTo>
                      <a:pt x="12485" y="20171"/>
                    </a:moveTo>
                    <a:cubicBezTo>
                      <a:pt x="12204" y="20160"/>
                      <a:pt x="12204" y="20160"/>
                      <a:pt x="12204" y="20160"/>
                    </a:cubicBezTo>
                    <a:cubicBezTo>
                      <a:pt x="11933" y="20146"/>
                      <a:pt x="11933" y="20146"/>
                      <a:pt x="11933" y="20146"/>
                    </a:cubicBezTo>
                    <a:cubicBezTo>
                      <a:pt x="11753" y="20134"/>
                      <a:pt x="11753" y="20134"/>
                      <a:pt x="11753" y="20134"/>
                    </a:cubicBezTo>
                    <a:cubicBezTo>
                      <a:pt x="11735" y="20379"/>
                      <a:pt x="11735" y="20379"/>
                      <a:pt x="11735" y="20379"/>
                    </a:cubicBezTo>
                    <a:cubicBezTo>
                      <a:pt x="11918" y="20392"/>
                      <a:pt x="11918" y="20392"/>
                      <a:pt x="11918" y="20392"/>
                    </a:cubicBezTo>
                    <a:cubicBezTo>
                      <a:pt x="12192" y="20406"/>
                      <a:pt x="12192" y="20406"/>
                      <a:pt x="12192" y="20406"/>
                    </a:cubicBezTo>
                    <a:cubicBezTo>
                      <a:pt x="12477" y="20417"/>
                      <a:pt x="12477" y="20417"/>
                      <a:pt x="12477" y="20417"/>
                    </a:cubicBezTo>
                    <a:cubicBezTo>
                      <a:pt x="12485" y="20171"/>
                      <a:pt x="12485" y="20171"/>
                      <a:pt x="12485" y="20171"/>
                    </a:cubicBezTo>
                    <a:close/>
                    <a:moveTo>
                      <a:pt x="11265" y="20095"/>
                    </a:moveTo>
                    <a:cubicBezTo>
                      <a:pt x="11107" y="20080"/>
                      <a:pt x="11107" y="20080"/>
                      <a:pt x="11107" y="20080"/>
                    </a:cubicBezTo>
                    <a:cubicBezTo>
                      <a:pt x="10827" y="20050"/>
                      <a:pt x="10827" y="20050"/>
                      <a:pt x="10827" y="20050"/>
                    </a:cubicBezTo>
                    <a:cubicBezTo>
                      <a:pt x="10536" y="20015"/>
                      <a:pt x="10536" y="20015"/>
                      <a:pt x="10536" y="20015"/>
                    </a:cubicBezTo>
                    <a:cubicBezTo>
                      <a:pt x="10502" y="20259"/>
                      <a:pt x="10502" y="20259"/>
                      <a:pt x="10502" y="20259"/>
                    </a:cubicBezTo>
                    <a:cubicBezTo>
                      <a:pt x="10799" y="20295"/>
                      <a:pt x="10799" y="20295"/>
                      <a:pt x="10799" y="20295"/>
                    </a:cubicBezTo>
                    <a:cubicBezTo>
                      <a:pt x="11082" y="20325"/>
                      <a:pt x="11082" y="20325"/>
                      <a:pt x="11082" y="20325"/>
                    </a:cubicBezTo>
                    <a:cubicBezTo>
                      <a:pt x="11241" y="20340"/>
                      <a:pt x="11241" y="20340"/>
                      <a:pt x="11241" y="20340"/>
                    </a:cubicBezTo>
                    <a:cubicBezTo>
                      <a:pt x="11265" y="20095"/>
                      <a:pt x="11265" y="20095"/>
                      <a:pt x="11265" y="20095"/>
                    </a:cubicBezTo>
                    <a:close/>
                    <a:moveTo>
                      <a:pt x="10050" y="19948"/>
                    </a:moveTo>
                    <a:cubicBezTo>
                      <a:pt x="9972" y="19936"/>
                      <a:pt x="9972" y="19936"/>
                      <a:pt x="9972" y="19936"/>
                    </a:cubicBezTo>
                    <a:cubicBezTo>
                      <a:pt x="9683" y="19890"/>
                      <a:pt x="9683" y="19890"/>
                      <a:pt x="9683" y="19890"/>
                    </a:cubicBezTo>
                    <a:cubicBezTo>
                      <a:pt x="9390" y="19840"/>
                      <a:pt x="9390" y="19840"/>
                      <a:pt x="9390" y="19840"/>
                    </a:cubicBezTo>
                    <a:cubicBezTo>
                      <a:pt x="9326" y="19828"/>
                      <a:pt x="9326" y="19828"/>
                      <a:pt x="9326" y="19828"/>
                    </a:cubicBezTo>
                    <a:cubicBezTo>
                      <a:pt x="9280" y="20069"/>
                      <a:pt x="9280" y="20069"/>
                      <a:pt x="9280" y="20069"/>
                    </a:cubicBezTo>
                    <a:cubicBezTo>
                      <a:pt x="9347" y="20082"/>
                      <a:pt x="9347" y="20082"/>
                      <a:pt x="9347" y="20082"/>
                    </a:cubicBezTo>
                    <a:cubicBezTo>
                      <a:pt x="9642" y="20133"/>
                      <a:pt x="9642" y="20133"/>
                      <a:pt x="9642" y="20133"/>
                    </a:cubicBezTo>
                    <a:cubicBezTo>
                      <a:pt x="9935" y="20179"/>
                      <a:pt x="9935" y="20179"/>
                      <a:pt x="9935" y="20179"/>
                    </a:cubicBezTo>
                    <a:cubicBezTo>
                      <a:pt x="10013" y="20191"/>
                      <a:pt x="10013" y="20191"/>
                      <a:pt x="10013" y="20191"/>
                    </a:cubicBezTo>
                    <a:cubicBezTo>
                      <a:pt x="10050" y="19948"/>
                      <a:pt x="10050" y="19948"/>
                      <a:pt x="10050" y="19948"/>
                    </a:cubicBezTo>
                    <a:close/>
                    <a:moveTo>
                      <a:pt x="8844" y="19735"/>
                    </a:moveTo>
                    <a:cubicBezTo>
                      <a:pt x="8798" y="19726"/>
                      <a:pt x="8798" y="19726"/>
                      <a:pt x="8798" y="19726"/>
                    </a:cubicBezTo>
                    <a:cubicBezTo>
                      <a:pt x="8499" y="19663"/>
                      <a:pt x="8499" y="19663"/>
                      <a:pt x="8499" y="19663"/>
                    </a:cubicBezTo>
                    <a:cubicBezTo>
                      <a:pt x="8196" y="19595"/>
                      <a:pt x="8196" y="19595"/>
                      <a:pt x="8196" y="19595"/>
                    </a:cubicBezTo>
                    <a:cubicBezTo>
                      <a:pt x="8127" y="19579"/>
                      <a:pt x="8127" y="19579"/>
                      <a:pt x="8127" y="19579"/>
                    </a:cubicBezTo>
                    <a:cubicBezTo>
                      <a:pt x="8069" y="19818"/>
                      <a:pt x="8069" y="19818"/>
                      <a:pt x="8069" y="19818"/>
                    </a:cubicBezTo>
                    <a:cubicBezTo>
                      <a:pt x="8141" y="19835"/>
                      <a:pt x="8141" y="19835"/>
                      <a:pt x="8141" y="19835"/>
                    </a:cubicBezTo>
                    <a:cubicBezTo>
                      <a:pt x="8446" y="19903"/>
                      <a:pt x="8446" y="19903"/>
                      <a:pt x="8446" y="19903"/>
                    </a:cubicBezTo>
                    <a:cubicBezTo>
                      <a:pt x="8749" y="19967"/>
                      <a:pt x="8749" y="19967"/>
                      <a:pt x="8749" y="19967"/>
                    </a:cubicBezTo>
                    <a:cubicBezTo>
                      <a:pt x="8795" y="19976"/>
                      <a:pt x="8795" y="19976"/>
                      <a:pt x="8795" y="19976"/>
                    </a:cubicBezTo>
                    <a:cubicBezTo>
                      <a:pt x="8844" y="19735"/>
                      <a:pt x="8844" y="19735"/>
                      <a:pt x="8844" y="19735"/>
                    </a:cubicBezTo>
                    <a:close/>
                    <a:moveTo>
                      <a:pt x="7650" y="19463"/>
                    </a:moveTo>
                    <a:cubicBezTo>
                      <a:pt x="7584" y="19447"/>
                      <a:pt x="7584" y="19447"/>
                      <a:pt x="7584" y="19447"/>
                    </a:cubicBezTo>
                    <a:cubicBezTo>
                      <a:pt x="7273" y="19366"/>
                      <a:pt x="7273" y="19366"/>
                      <a:pt x="7273" y="19366"/>
                    </a:cubicBezTo>
                    <a:cubicBezTo>
                      <a:pt x="6940" y="19275"/>
                      <a:pt x="6940" y="19275"/>
                      <a:pt x="6940" y="19275"/>
                    </a:cubicBezTo>
                    <a:cubicBezTo>
                      <a:pt x="6871" y="19511"/>
                      <a:pt x="6871" y="19511"/>
                      <a:pt x="6871" y="19511"/>
                    </a:cubicBezTo>
                    <a:cubicBezTo>
                      <a:pt x="7210" y="19604"/>
                      <a:pt x="7210" y="19604"/>
                      <a:pt x="7210" y="19604"/>
                    </a:cubicBezTo>
                    <a:cubicBezTo>
                      <a:pt x="7523" y="19685"/>
                      <a:pt x="7523" y="19685"/>
                      <a:pt x="7523" y="19685"/>
                    </a:cubicBezTo>
                    <a:cubicBezTo>
                      <a:pt x="7589" y="19702"/>
                      <a:pt x="7589" y="19702"/>
                      <a:pt x="7589" y="19702"/>
                    </a:cubicBezTo>
                    <a:cubicBezTo>
                      <a:pt x="7650" y="19463"/>
                      <a:pt x="7650" y="19463"/>
                      <a:pt x="7650" y="19463"/>
                    </a:cubicBezTo>
                    <a:close/>
                    <a:moveTo>
                      <a:pt x="6469" y="19138"/>
                    </a:moveTo>
                    <a:cubicBezTo>
                      <a:pt x="6327" y="19096"/>
                      <a:pt x="6327" y="19096"/>
                      <a:pt x="6327" y="19096"/>
                    </a:cubicBezTo>
                    <a:cubicBezTo>
                      <a:pt x="6006" y="18996"/>
                      <a:pt x="6006" y="18996"/>
                      <a:pt x="6006" y="18996"/>
                    </a:cubicBezTo>
                    <a:cubicBezTo>
                      <a:pt x="5766" y="18919"/>
                      <a:pt x="5766" y="18919"/>
                      <a:pt x="5766" y="18919"/>
                    </a:cubicBezTo>
                    <a:cubicBezTo>
                      <a:pt x="5690" y="19153"/>
                      <a:pt x="5690" y="19153"/>
                      <a:pt x="5690" y="19153"/>
                    </a:cubicBezTo>
                    <a:cubicBezTo>
                      <a:pt x="5932" y="19231"/>
                      <a:pt x="5932" y="19231"/>
                      <a:pt x="5932" y="19231"/>
                    </a:cubicBezTo>
                    <a:cubicBezTo>
                      <a:pt x="6255" y="19331"/>
                      <a:pt x="6255" y="19331"/>
                      <a:pt x="6255" y="19331"/>
                    </a:cubicBezTo>
                    <a:cubicBezTo>
                      <a:pt x="6397" y="19373"/>
                      <a:pt x="6397" y="19373"/>
                      <a:pt x="6397" y="19373"/>
                    </a:cubicBezTo>
                    <a:cubicBezTo>
                      <a:pt x="6469" y="19138"/>
                      <a:pt x="6469" y="19138"/>
                      <a:pt x="6469" y="19138"/>
                    </a:cubicBezTo>
                    <a:close/>
                    <a:moveTo>
                      <a:pt x="5301" y="18765"/>
                    </a:moveTo>
                    <a:cubicBezTo>
                      <a:pt x="5026" y="18670"/>
                      <a:pt x="5026" y="18670"/>
                      <a:pt x="5026" y="18670"/>
                    </a:cubicBezTo>
                    <a:cubicBezTo>
                      <a:pt x="4694" y="18552"/>
                      <a:pt x="4694" y="18552"/>
                      <a:pt x="4694" y="18552"/>
                    </a:cubicBezTo>
                    <a:cubicBezTo>
                      <a:pt x="4608" y="18520"/>
                      <a:pt x="4608" y="18520"/>
                      <a:pt x="4608" y="18520"/>
                    </a:cubicBezTo>
                    <a:cubicBezTo>
                      <a:pt x="4521" y="18751"/>
                      <a:pt x="4521" y="18751"/>
                      <a:pt x="4521" y="18751"/>
                    </a:cubicBezTo>
                    <a:cubicBezTo>
                      <a:pt x="4610" y="18783"/>
                      <a:pt x="4610" y="18783"/>
                      <a:pt x="4610" y="18783"/>
                    </a:cubicBezTo>
                    <a:cubicBezTo>
                      <a:pt x="4945" y="18903"/>
                      <a:pt x="4945" y="18903"/>
                      <a:pt x="4945" y="18903"/>
                    </a:cubicBezTo>
                    <a:cubicBezTo>
                      <a:pt x="5220" y="18997"/>
                      <a:pt x="5220" y="18997"/>
                      <a:pt x="5220" y="18997"/>
                    </a:cubicBezTo>
                    <a:cubicBezTo>
                      <a:pt x="5301" y="18765"/>
                      <a:pt x="5301" y="18765"/>
                      <a:pt x="5301" y="18765"/>
                    </a:cubicBezTo>
                    <a:close/>
                    <a:moveTo>
                      <a:pt x="4147" y="18348"/>
                    </a:moveTo>
                    <a:cubicBezTo>
                      <a:pt x="4021" y="18301"/>
                      <a:pt x="4021" y="18301"/>
                      <a:pt x="4021" y="18301"/>
                    </a:cubicBezTo>
                    <a:cubicBezTo>
                      <a:pt x="3681" y="18168"/>
                      <a:pt x="3681" y="18168"/>
                      <a:pt x="3681" y="18168"/>
                    </a:cubicBezTo>
                    <a:cubicBezTo>
                      <a:pt x="3462" y="18080"/>
                      <a:pt x="3462" y="18080"/>
                      <a:pt x="3462" y="18080"/>
                    </a:cubicBezTo>
                    <a:cubicBezTo>
                      <a:pt x="3369" y="18308"/>
                      <a:pt x="3369" y="18308"/>
                      <a:pt x="3369" y="18308"/>
                    </a:cubicBezTo>
                    <a:cubicBezTo>
                      <a:pt x="3590" y="18397"/>
                      <a:pt x="3590" y="18397"/>
                      <a:pt x="3590" y="18397"/>
                    </a:cubicBezTo>
                    <a:cubicBezTo>
                      <a:pt x="3933" y="18530"/>
                      <a:pt x="3933" y="18530"/>
                      <a:pt x="3933" y="18530"/>
                    </a:cubicBezTo>
                    <a:cubicBezTo>
                      <a:pt x="4059" y="18578"/>
                      <a:pt x="4059" y="18578"/>
                      <a:pt x="4059" y="18578"/>
                    </a:cubicBezTo>
                    <a:cubicBezTo>
                      <a:pt x="4147" y="18348"/>
                      <a:pt x="4147" y="18348"/>
                      <a:pt x="4147" y="18348"/>
                    </a:cubicBezTo>
                    <a:close/>
                    <a:moveTo>
                      <a:pt x="3008" y="17894"/>
                    </a:moveTo>
                    <a:cubicBezTo>
                      <a:pt x="2641" y="17739"/>
                      <a:pt x="2641" y="17739"/>
                      <a:pt x="2641" y="17739"/>
                    </a:cubicBezTo>
                    <a:cubicBezTo>
                      <a:pt x="2331" y="17604"/>
                      <a:pt x="2331" y="17604"/>
                      <a:pt x="2331" y="17604"/>
                    </a:cubicBezTo>
                    <a:cubicBezTo>
                      <a:pt x="2232" y="17829"/>
                      <a:pt x="2232" y="17829"/>
                      <a:pt x="2232" y="17829"/>
                    </a:cubicBezTo>
                    <a:cubicBezTo>
                      <a:pt x="2544" y="17965"/>
                      <a:pt x="2544" y="17965"/>
                      <a:pt x="2544" y="17965"/>
                    </a:cubicBezTo>
                    <a:cubicBezTo>
                      <a:pt x="2913" y="18121"/>
                      <a:pt x="2913" y="18121"/>
                      <a:pt x="2913" y="18121"/>
                    </a:cubicBezTo>
                    <a:cubicBezTo>
                      <a:pt x="3008" y="17894"/>
                      <a:pt x="3008" y="17894"/>
                      <a:pt x="3008" y="17894"/>
                    </a:cubicBezTo>
                    <a:close/>
                    <a:moveTo>
                      <a:pt x="1883" y="17404"/>
                    </a:moveTo>
                    <a:cubicBezTo>
                      <a:pt x="1575" y="17264"/>
                      <a:pt x="1575" y="17264"/>
                      <a:pt x="1575" y="17264"/>
                    </a:cubicBezTo>
                    <a:cubicBezTo>
                      <a:pt x="1214" y="17095"/>
                      <a:pt x="1214" y="17095"/>
                      <a:pt x="1214" y="17095"/>
                    </a:cubicBezTo>
                    <a:cubicBezTo>
                      <a:pt x="1109" y="17318"/>
                      <a:pt x="1109" y="17318"/>
                      <a:pt x="1109" y="17318"/>
                    </a:cubicBezTo>
                    <a:cubicBezTo>
                      <a:pt x="1472" y="17487"/>
                      <a:pt x="1472" y="17487"/>
                      <a:pt x="1472" y="17487"/>
                    </a:cubicBezTo>
                    <a:cubicBezTo>
                      <a:pt x="1780" y="17628"/>
                      <a:pt x="1780" y="17628"/>
                      <a:pt x="1780" y="17628"/>
                    </a:cubicBezTo>
                    <a:lnTo>
                      <a:pt x="1883" y="1740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16"/>
            <p:cNvGrpSpPr/>
            <p:nvPr/>
          </p:nvGrpSpPr>
          <p:grpSpPr>
            <a:xfrm rot="8999956">
              <a:off x="82885" y="3509839"/>
              <a:ext cx="146303" cy="261934"/>
              <a:chOff x="7419591" y="3612333"/>
              <a:chExt cx="146306" cy="261940"/>
            </a:xfrm>
          </p:grpSpPr>
          <p:sp>
            <p:nvSpPr>
              <p:cNvPr id="228" name="Google Shape;228;p1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6"/>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6"/>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 name="Google Shape;250;p16"/>
            <p:cNvGrpSpPr/>
            <p:nvPr/>
          </p:nvGrpSpPr>
          <p:grpSpPr>
            <a:xfrm rot="-1800044" flipH="1">
              <a:off x="494603" y="4783183"/>
              <a:ext cx="146303" cy="261934"/>
              <a:chOff x="7419591" y="3612333"/>
              <a:chExt cx="146306" cy="261940"/>
            </a:xfrm>
          </p:grpSpPr>
          <p:sp>
            <p:nvSpPr>
              <p:cNvPr id="251" name="Google Shape;251;p1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6"/>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6"/>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3" name="Google Shape;273;p16"/>
          <p:cNvGrpSpPr/>
          <p:nvPr/>
        </p:nvGrpSpPr>
        <p:grpSpPr>
          <a:xfrm flipH="1">
            <a:off x="4803201" y="-2028237"/>
            <a:ext cx="8255678" cy="6056204"/>
            <a:chOff x="4371876" y="1396513"/>
            <a:chExt cx="8255678" cy="6056204"/>
          </a:xfrm>
        </p:grpSpPr>
        <p:grpSp>
          <p:nvGrpSpPr>
            <p:cNvPr id="274" name="Google Shape;274;p16"/>
            <p:cNvGrpSpPr/>
            <p:nvPr/>
          </p:nvGrpSpPr>
          <p:grpSpPr>
            <a:xfrm rot="-899960">
              <a:off x="4800679" y="2280810"/>
              <a:ext cx="7398072" cy="4287609"/>
              <a:chOff x="-2979150" y="-1440600"/>
              <a:chExt cx="7398293" cy="4287738"/>
            </a:xfrm>
          </p:grpSpPr>
          <p:sp>
            <p:nvSpPr>
              <p:cNvPr id="275" name="Google Shape;275;p16"/>
              <p:cNvSpPr/>
              <p:nvPr/>
            </p:nvSpPr>
            <p:spPr>
              <a:xfrm>
                <a:off x="-2979150" y="-1440600"/>
                <a:ext cx="7398293" cy="4287738"/>
              </a:xfrm>
              <a:custGeom>
                <a:avLst/>
                <a:gdLst/>
                <a:ahLst/>
                <a:cxnLst/>
                <a:rect l="l" t="t" r="r" b="b"/>
                <a:pathLst>
                  <a:path w="57682" h="33432" extrusionOk="0">
                    <a:moveTo>
                      <a:pt x="1769" y="20835"/>
                    </a:moveTo>
                    <a:cubicBezTo>
                      <a:pt x="17205" y="28606"/>
                      <a:pt x="24064" y="21282"/>
                      <a:pt x="30602" y="14299"/>
                    </a:cubicBezTo>
                    <a:cubicBezTo>
                      <a:pt x="37449" y="6988"/>
                      <a:pt x="43994" y="0"/>
                      <a:pt x="57682" y="6680"/>
                    </a:cubicBezTo>
                    <a:cubicBezTo>
                      <a:pt x="55959" y="10218"/>
                      <a:pt x="55959" y="10218"/>
                      <a:pt x="55959" y="10218"/>
                    </a:cubicBezTo>
                    <a:cubicBezTo>
                      <a:pt x="44863" y="4804"/>
                      <a:pt x="39292" y="10753"/>
                      <a:pt x="33464" y="16976"/>
                    </a:cubicBezTo>
                    <a:cubicBezTo>
                      <a:pt x="25943" y="25007"/>
                      <a:pt x="18054" y="33432"/>
                      <a:pt x="0" y="24343"/>
                    </a:cubicBezTo>
                    <a:lnTo>
                      <a:pt x="1769" y="208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6"/>
              <p:cNvSpPr/>
              <p:nvPr/>
            </p:nvSpPr>
            <p:spPr>
              <a:xfrm>
                <a:off x="-2873185" y="-681503"/>
                <a:ext cx="7153629" cy="2620247"/>
              </a:xfrm>
              <a:custGeom>
                <a:avLst/>
                <a:gdLst/>
                <a:ahLst/>
                <a:cxnLst/>
                <a:rect l="l" t="t" r="r" b="b"/>
                <a:pathLst>
                  <a:path w="55769" h="20426" extrusionOk="0">
                    <a:moveTo>
                      <a:pt x="772" y="16883"/>
                    </a:moveTo>
                    <a:cubicBezTo>
                      <a:pt x="482" y="16741"/>
                      <a:pt x="482" y="16741"/>
                      <a:pt x="482" y="16741"/>
                    </a:cubicBezTo>
                    <a:cubicBezTo>
                      <a:pt x="111" y="16557"/>
                      <a:pt x="111" y="16557"/>
                      <a:pt x="111" y="16557"/>
                    </a:cubicBezTo>
                    <a:cubicBezTo>
                      <a:pt x="0" y="16777"/>
                      <a:pt x="0" y="16777"/>
                      <a:pt x="0" y="16777"/>
                    </a:cubicBezTo>
                    <a:cubicBezTo>
                      <a:pt x="373" y="16962"/>
                      <a:pt x="373" y="16962"/>
                      <a:pt x="373" y="16962"/>
                    </a:cubicBezTo>
                    <a:cubicBezTo>
                      <a:pt x="663" y="17104"/>
                      <a:pt x="663" y="17104"/>
                      <a:pt x="663" y="17104"/>
                    </a:cubicBezTo>
                    <a:cubicBezTo>
                      <a:pt x="772" y="16883"/>
                      <a:pt x="772" y="16883"/>
                      <a:pt x="772" y="16883"/>
                    </a:cubicBezTo>
                    <a:close/>
                    <a:moveTo>
                      <a:pt x="55769" y="2283"/>
                    </a:moveTo>
                    <a:cubicBezTo>
                      <a:pt x="55739" y="2269"/>
                      <a:pt x="55739" y="2269"/>
                      <a:pt x="55739" y="2269"/>
                    </a:cubicBezTo>
                    <a:cubicBezTo>
                      <a:pt x="55436" y="2126"/>
                      <a:pt x="55436" y="2126"/>
                      <a:pt x="55436" y="2126"/>
                    </a:cubicBezTo>
                    <a:cubicBezTo>
                      <a:pt x="55135" y="1989"/>
                      <a:pt x="55135" y="1989"/>
                      <a:pt x="55135" y="1989"/>
                    </a:cubicBezTo>
                    <a:cubicBezTo>
                      <a:pt x="55096" y="1972"/>
                      <a:pt x="55096" y="1972"/>
                      <a:pt x="55096" y="1972"/>
                    </a:cubicBezTo>
                    <a:cubicBezTo>
                      <a:pt x="54997" y="2197"/>
                      <a:pt x="54997" y="2197"/>
                      <a:pt x="54997" y="2197"/>
                    </a:cubicBezTo>
                    <a:cubicBezTo>
                      <a:pt x="55034" y="2214"/>
                      <a:pt x="55034" y="2214"/>
                      <a:pt x="55034" y="2214"/>
                    </a:cubicBezTo>
                    <a:cubicBezTo>
                      <a:pt x="55332" y="2350"/>
                      <a:pt x="55332" y="2350"/>
                      <a:pt x="55332" y="2350"/>
                    </a:cubicBezTo>
                    <a:cubicBezTo>
                      <a:pt x="55634" y="2491"/>
                      <a:pt x="55634" y="2491"/>
                      <a:pt x="55634" y="2491"/>
                    </a:cubicBezTo>
                    <a:cubicBezTo>
                      <a:pt x="55664" y="2506"/>
                      <a:pt x="55664" y="2506"/>
                      <a:pt x="55664" y="2506"/>
                    </a:cubicBezTo>
                    <a:cubicBezTo>
                      <a:pt x="55769" y="2283"/>
                      <a:pt x="55769" y="2283"/>
                      <a:pt x="55769" y="2283"/>
                    </a:cubicBezTo>
                    <a:close/>
                    <a:moveTo>
                      <a:pt x="54643" y="1774"/>
                    </a:moveTo>
                    <a:cubicBezTo>
                      <a:pt x="54540" y="1729"/>
                      <a:pt x="54540" y="1729"/>
                      <a:pt x="54540" y="1729"/>
                    </a:cubicBezTo>
                    <a:cubicBezTo>
                      <a:pt x="54246" y="1607"/>
                      <a:pt x="54246" y="1607"/>
                      <a:pt x="54246" y="1607"/>
                    </a:cubicBezTo>
                    <a:cubicBezTo>
                      <a:pt x="53959" y="1490"/>
                      <a:pt x="53959" y="1490"/>
                      <a:pt x="53959" y="1490"/>
                    </a:cubicBezTo>
                    <a:cubicBezTo>
                      <a:pt x="53868" y="1719"/>
                      <a:pt x="53868" y="1719"/>
                      <a:pt x="53868" y="1719"/>
                    </a:cubicBezTo>
                    <a:cubicBezTo>
                      <a:pt x="54153" y="1834"/>
                      <a:pt x="54153" y="1834"/>
                      <a:pt x="54153" y="1834"/>
                    </a:cubicBezTo>
                    <a:cubicBezTo>
                      <a:pt x="54444" y="1956"/>
                      <a:pt x="54444" y="1956"/>
                      <a:pt x="54444" y="1956"/>
                    </a:cubicBezTo>
                    <a:cubicBezTo>
                      <a:pt x="54547" y="2000"/>
                      <a:pt x="54547" y="2000"/>
                      <a:pt x="54547" y="2000"/>
                    </a:cubicBezTo>
                    <a:cubicBezTo>
                      <a:pt x="54643" y="1774"/>
                      <a:pt x="54643" y="1774"/>
                      <a:pt x="54643" y="1774"/>
                    </a:cubicBezTo>
                    <a:close/>
                    <a:moveTo>
                      <a:pt x="53497" y="1312"/>
                    </a:moveTo>
                    <a:cubicBezTo>
                      <a:pt x="53379" y="1268"/>
                      <a:pt x="53379" y="1268"/>
                      <a:pt x="53379" y="1268"/>
                    </a:cubicBezTo>
                    <a:cubicBezTo>
                      <a:pt x="53095" y="1164"/>
                      <a:pt x="53095" y="1164"/>
                      <a:pt x="53095" y="1164"/>
                    </a:cubicBezTo>
                    <a:cubicBezTo>
                      <a:pt x="52798" y="1060"/>
                      <a:pt x="52798" y="1060"/>
                      <a:pt x="52798" y="1060"/>
                    </a:cubicBezTo>
                    <a:cubicBezTo>
                      <a:pt x="52721" y="1294"/>
                      <a:pt x="52721" y="1294"/>
                      <a:pt x="52721" y="1294"/>
                    </a:cubicBezTo>
                    <a:cubicBezTo>
                      <a:pt x="53013" y="1396"/>
                      <a:pt x="53013" y="1396"/>
                      <a:pt x="53013" y="1396"/>
                    </a:cubicBezTo>
                    <a:cubicBezTo>
                      <a:pt x="53294" y="1499"/>
                      <a:pt x="53294" y="1499"/>
                      <a:pt x="53294" y="1499"/>
                    </a:cubicBezTo>
                    <a:cubicBezTo>
                      <a:pt x="53411" y="1543"/>
                      <a:pt x="53411" y="1543"/>
                      <a:pt x="53411" y="1543"/>
                    </a:cubicBezTo>
                    <a:cubicBezTo>
                      <a:pt x="53497" y="1312"/>
                      <a:pt x="53497" y="1312"/>
                      <a:pt x="53497" y="1312"/>
                    </a:cubicBezTo>
                    <a:close/>
                    <a:moveTo>
                      <a:pt x="52329" y="905"/>
                    </a:moveTo>
                    <a:cubicBezTo>
                      <a:pt x="52257" y="882"/>
                      <a:pt x="52257" y="882"/>
                      <a:pt x="52257" y="882"/>
                    </a:cubicBezTo>
                    <a:cubicBezTo>
                      <a:pt x="51982" y="797"/>
                      <a:pt x="51982" y="797"/>
                      <a:pt x="51982" y="797"/>
                    </a:cubicBezTo>
                    <a:cubicBezTo>
                      <a:pt x="51709" y="717"/>
                      <a:pt x="51709" y="717"/>
                      <a:pt x="51709" y="717"/>
                    </a:cubicBezTo>
                    <a:cubicBezTo>
                      <a:pt x="51617" y="691"/>
                      <a:pt x="51617" y="691"/>
                      <a:pt x="51617" y="691"/>
                    </a:cubicBezTo>
                    <a:cubicBezTo>
                      <a:pt x="51552" y="929"/>
                      <a:pt x="51552" y="929"/>
                      <a:pt x="51552" y="929"/>
                    </a:cubicBezTo>
                    <a:cubicBezTo>
                      <a:pt x="51641" y="954"/>
                      <a:pt x="51641" y="954"/>
                      <a:pt x="51641" y="954"/>
                    </a:cubicBezTo>
                    <a:cubicBezTo>
                      <a:pt x="51911" y="1033"/>
                      <a:pt x="51911" y="1033"/>
                      <a:pt x="51911" y="1033"/>
                    </a:cubicBezTo>
                    <a:cubicBezTo>
                      <a:pt x="52183" y="1117"/>
                      <a:pt x="52183" y="1117"/>
                      <a:pt x="52183" y="1117"/>
                    </a:cubicBezTo>
                    <a:cubicBezTo>
                      <a:pt x="52255" y="1140"/>
                      <a:pt x="52255" y="1140"/>
                      <a:pt x="52255" y="1140"/>
                    </a:cubicBezTo>
                    <a:cubicBezTo>
                      <a:pt x="52329" y="905"/>
                      <a:pt x="52329" y="905"/>
                      <a:pt x="52329" y="905"/>
                    </a:cubicBezTo>
                    <a:close/>
                    <a:moveTo>
                      <a:pt x="51139" y="562"/>
                    </a:moveTo>
                    <a:cubicBezTo>
                      <a:pt x="50904" y="503"/>
                      <a:pt x="50904" y="503"/>
                      <a:pt x="50904" y="503"/>
                    </a:cubicBezTo>
                    <a:cubicBezTo>
                      <a:pt x="50640" y="440"/>
                      <a:pt x="50640" y="440"/>
                      <a:pt x="50640" y="440"/>
                    </a:cubicBezTo>
                    <a:cubicBezTo>
                      <a:pt x="50417" y="391"/>
                      <a:pt x="50417" y="391"/>
                      <a:pt x="50417" y="391"/>
                    </a:cubicBezTo>
                    <a:cubicBezTo>
                      <a:pt x="50365" y="631"/>
                      <a:pt x="50365" y="631"/>
                      <a:pt x="50365" y="631"/>
                    </a:cubicBezTo>
                    <a:cubicBezTo>
                      <a:pt x="50585" y="680"/>
                      <a:pt x="50585" y="680"/>
                      <a:pt x="50585" y="680"/>
                    </a:cubicBezTo>
                    <a:cubicBezTo>
                      <a:pt x="50845" y="742"/>
                      <a:pt x="50845" y="742"/>
                      <a:pt x="50845" y="742"/>
                    </a:cubicBezTo>
                    <a:cubicBezTo>
                      <a:pt x="51080" y="801"/>
                      <a:pt x="51080" y="801"/>
                      <a:pt x="51080" y="801"/>
                    </a:cubicBezTo>
                    <a:cubicBezTo>
                      <a:pt x="51139" y="562"/>
                      <a:pt x="51139" y="562"/>
                      <a:pt x="51139" y="562"/>
                    </a:cubicBezTo>
                    <a:close/>
                    <a:moveTo>
                      <a:pt x="49931" y="292"/>
                    </a:moveTo>
                    <a:cubicBezTo>
                      <a:pt x="49860" y="279"/>
                      <a:pt x="49860" y="279"/>
                      <a:pt x="49860" y="279"/>
                    </a:cubicBezTo>
                    <a:cubicBezTo>
                      <a:pt x="49605" y="233"/>
                      <a:pt x="49605" y="233"/>
                      <a:pt x="49605" y="233"/>
                    </a:cubicBezTo>
                    <a:cubicBezTo>
                      <a:pt x="49351" y="192"/>
                      <a:pt x="49351" y="192"/>
                      <a:pt x="49351" y="192"/>
                    </a:cubicBezTo>
                    <a:cubicBezTo>
                      <a:pt x="49197" y="169"/>
                      <a:pt x="49197" y="169"/>
                      <a:pt x="49197" y="169"/>
                    </a:cubicBezTo>
                    <a:cubicBezTo>
                      <a:pt x="49163" y="413"/>
                      <a:pt x="49163" y="413"/>
                      <a:pt x="49163" y="413"/>
                    </a:cubicBezTo>
                    <a:cubicBezTo>
                      <a:pt x="49313" y="435"/>
                      <a:pt x="49313" y="435"/>
                      <a:pt x="49313" y="435"/>
                    </a:cubicBezTo>
                    <a:cubicBezTo>
                      <a:pt x="49563" y="476"/>
                      <a:pt x="49563" y="476"/>
                      <a:pt x="49563" y="476"/>
                    </a:cubicBezTo>
                    <a:cubicBezTo>
                      <a:pt x="49816" y="521"/>
                      <a:pt x="49816" y="521"/>
                      <a:pt x="49816" y="521"/>
                    </a:cubicBezTo>
                    <a:cubicBezTo>
                      <a:pt x="49886" y="534"/>
                      <a:pt x="49886" y="534"/>
                      <a:pt x="49886" y="534"/>
                    </a:cubicBezTo>
                    <a:cubicBezTo>
                      <a:pt x="49931" y="292"/>
                      <a:pt x="49931" y="292"/>
                      <a:pt x="49931" y="292"/>
                    </a:cubicBezTo>
                    <a:close/>
                    <a:moveTo>
                      <a:pt x="48706" y="105"/>
                    </a:moveTo>
                    <a:cubicBezTo>
                      <a:pt x="48602" y="93"/>
                      <a:pt x="48602" y="93"/>
                      <a:pt x="48602" y="93"/>
                    </a:cubicBezTo>
                    <a:cubicBezTo>
                      <a:pt x="48357" y="68"/>
                      <a:pt x="48357" y="68"/>
                      <a:pt x="48357" y="68"/>
                    </a:cubicBezTo>
                    <a:cubicBezTo>
                      <a:pt x="48113" y="47"/>
                      <a:pt x="48113" y="47"/>
                      <a:pt x="48113" y="47"/>
                    </a:cubicBezTo>
                    <a:cubicBezTo>
                      <a:pt x="47965" y="36"/>
                      <a:pt x="47965" y="36"/>
                      <a:pt x="47965" y="36"/>
                    </a:cubicBezTo>
                    <a:cubicBezTo>
                      <a:pt x="47949" y="282"/>
                      <a:pt x="47949" y="282"/>
                      <a:pt x="47949" y="282"/>
                    </a:cubicBezTo>
                    <a:cubicBezTo>
                      <a:pt x="48094" y="292"/>
                      <a:pt x="48094" y="292"/>
                      <a:pt x="48094" y="292"/>
                    </a:cubicBezTo>
                    <a:cubicBezTo>
                      <a:pt x="48334" y="313"/>
                      <a:pt x="48334" y="313"/>
                      <a:pt x="48334" y="313"/>
                    </a:cubicBezTo>
                    <a:cubicBezTo>
                      <a:pt x="48576" y="337"/>
                      <a:pt x="48576" y="337"/>
                      <a:pt x="48576" y="337"/>
                    </a:cubicBezTo>
                    <a:cubicBezTo>
                      <a:pt x="48679" y="349"/>
                      <a:pt x="48679" y="349"/>
                      <a:pt x="48679" y="349"/>
                    </a:cubicBezTo>
                    <a:cubicBezTo>
                      <a:pt x="48706" y="105"/>
                      <a:pt x="48706" y="105"/>
                      <a:pt x="48706" y="105"/>
                    </a:cubicBezTo>
                    <a:close/>
                    <a:moveTo>
                      <a:pt x="47469" y="10"/>
                    </a:moveTo>
                    <a:cubicBezTo>
                      <a:pt x="47394" y="7"/>
                      <a:pt x="47394" y="7"/>
                      <a:pt x="47394" y="7"/>
                    </a:cubicBezTo>
                    <a:cubicBezTo>
                      <a:pt x="47157" y="2"/>
                      <a:pt x="47157" y="2"/>
                      <a:pt x="47157" y="2"/>
                    </a:cubicBezTo>
                    <a:cubicBezTo>
                      <a:pt x="46923" y="0"/>
                      <a:pt x="46923" y="0"/>
                      <a:pt x="46923" y="0"/>
                    </a:cubicBezTo>
                    <a:cubicBezTo>
                      <a:pt x="46725" y="2"/>
                      <a:pt x="46725" y="2"/>
                      <a:pt x="46725" y="2"/>
                    </a:cubicBezTo>
                    <a:cubicBezTo>
                      <a:pt x="46729" y="248"/>
                      <a:pt x="46729" y="248"/>
                      <a:pt x="46729" y="248"/>
                    </a:cubicBezTo>
                    <a:cubicBezTo>
                      <a:pt x="46923" y="246"/>
                      <a:pt x="46923" y="246"/>
                      <a:pt x="46923" y="246"/>
                    </a:cubicBezTo>
                    <a:cubicBezTo>
                      <a:pt x="47154" y="248"/>
                      <a:pt x="47154" y="248"/>
                      <a:pt x="47154" y="248"/>
                    </a:cubicBezTo>
                    <a:cubicBezTo>
                      <a:pt x="47386" y="253"/>
                      <a:pt x="47386" y="253"/>
                      <a:pt x="47386" y="253"/>
                    </a:cubicBezTo>
                    <a:cubicBezTo>
                      <a:pt x="47462" y="256"/>
                      <a:pt x="47462" y="256"/>
                      <a:pt x="47462" y="256"/>
                    </a:cubicBezTo>
                    <a:cubicBezTo>
                      <a:pt x="47469" y="10"/>
                      <a:pt x="47469" y="10"/>
                      <a:pt x="47469" y="10"/>
                    </a:cubicBezTo>
                    <a:close/>
                    <a:moveTo>
                      <a:pt x="46227" y="17"/>
                    </a:moveTo>
                    <a:cubicBezTo>
                      <a:pt x="46004" y="30"/>
                      <a:pt x="46004" y="30"/>
                      <a:pt x="46004" y="30"/>
                    </a:cubicBezTo>
                    <a:cubicBezTo>
                      <a:pt x="45779" y="47"/>
                      <a:pt x="45779" y="47"/>
                      <a:pt x="45779" y="47"/>
                    </a:cubicBezTo>
                    <a:cubicBezTo>
                      <a:pt x="45555" y="67"/>
                      <a:pt x="45555" y="67"/>
                      <a:pt x="45555" y="67"/>
                    </a:cubicBezTo>
                    <a:cubicBezTo>
                      <a:pt x="45485" y="74"/>
                      <a:pt x="45485" y="74"/>
                      <a:pt x="45485" y="74"/>
                    </a:cubicBezTo>
                    <a:cubicBezTo>
                      <a:pt x="45513" y="319"/>
                      <a:pt x="45513" y="319"/>
                      <a:pt x="45513" y="319"/>
                    </a:cubicBezTo>
                    <a:cubicBezTo>
                      <a:pt x="45579" y="312"/>
                      <a:pt x="45579" y="312"/>
                      <a:pt x="45579" y="312"/>
                    </a:cubicBezTo>
                    <a:cubicBezTo>
                      <a:pt x="45799" y="292"/>
                      <a:pt x="45799" y="292"/>
                      <a:pt x="45799" y="292"/>
                    </a:cubicBezTo>
                    <a:cubicBezTo>
                      <a:pt x="46020" y="276"/>
                      <a:pt x="46020" y="276"/>
                      <a:pt x="46020" y="276"/>
                    </a:cubicBezTo>
                    <a:cubicBezTo>
                      <a:pt x="46243" y="263"/>
                      <a:pt x="46243" y="263"/>
                      <a:pt x="46243" y="263"/>
                    </a:cubicBezTo>
                    <a:cubicBezTo>
                      <a:pt x="46227" y="17"/>
                      <a:pt x="46227" y="17"/>
                      <a:pt x="46227" y="17"/>
                    </a:cubicBezTo>
                    <a:close/>
                    <a:moveTo>
                      <a:pt x="44992" y="134"/>
                    </a:moveTo>
                    <a:cubicBezTo>
                      <a:pt x="44894" y="148"/>
                      <a:pt x="44894" y="148"/>
                      <a:pt x="44894" y="148"/>
                    </a:cubicBezTo>
                    <a:cubicBezTo>
                      <a:pt x="44677" y="181"/>
                      <a:pt x="44677" y="181"/>
                      <a:pt x="44677" y="181"/>
                    </a:cubicBezTo>
                    <a:cubicBezTo>
                      <a:pt x="44461" y="219"/>
                      <a:pt x="44461" y="219"/>
                      <a:pt x="44461" y="219"/>
                    </a:cubicBezTo>
                    <a:cubicBezTo>
                      <a:pt x="44258" y="257"/>
                      <a:pt x="44258" y="257"/>
                      <a:pt x="44258" y="257"/>
                    </a:cubicBezTo>
                    <a:cubicBezTo>
                      <a:pt x="44306" y="498"/>
                      <a:pt x="44306" y="498"/>
                      <a:pt x="44306" y="498"/>
                    </a:cubicBezTo>
                    <a:cubicBezTo>
                      <a:pt x="44505" y="461"/>
                      <a:pt x="44505" y="461"/>
                      <a:pt x="44505" y="461"/>
                    </a:cubicBezTo>
                    <a:cubicBezTo>
                      <a:pt x="44717" y="424"/>
                      <a:pt x="44717" y="424"/>
                      <a:pt x="44717" y="424"/>
                    </a:cubicBezTo>
                    <a:cubicBezTo>
                      <a:pt x="44930" y="391"/>
                      <a:pt x="44930" y="391"/>
                      <a:pt x="44930" y="391"/>
                    </a:cubicBezTo>
                    <a:cubicBezTo>
                      <a:pt x="45028" y="377"/>
                      <a:pt x="45028" y="377"/>
                      <a:pt x="45028" y="377"/>
                    </a:cubicBezTo>
                    <a:cubicBezTo>
                      <a:pt x="44992" y="134"/>
                      <a:pt x="44992" y="134"/>
                      <a:pt x="44992" y="134"/>
                    </a:cubicBezTo>
                    <a:close/>
                    <a:moveTo>
                      <a:pt x="43771" y="362"/>
                    </a:moveTo>
                    <a:cubicBezTo>
                      <a:pt x="43615" y="399"/>
                      <a:pt x="43615" y="399"/>
                      <a:pt x="43615" y="399"/>
                    </a:cubicBezTo>
                    <a:cubicBezTo>
                      <a:pt x="43408" y="453"/>
                      <a:pt x="43408" y="453"/>
                      <a:pt x="43408" y="453"/>
                    </a:cubicBezTo>
                    <a:cubicBezTo>
                      <a:pt x="43202" y="509"/>
                      <a:pt x="43202" y="509"/>
                      <a:pt x="43202" y="509"/>
                    </a:cubicBezTo>
                    <a:cubicBezTo>
                      <a:pt x="43052" y="552"/>
                      <a:pt x="43052" y="552"/>
                      <a:pt x="43052" y="552"/>
                    </a:cubicBezTo>
                    <a:cubicBezTo>
                      <a:pt x="43122" y="788"/>
                      <a:pt x="43122" y="788"/>
                      <a:pt x="43122" y="788"/>
                    </a:cubicBezTo>
                    <a:cubicBezTo>
                      <a:pt x="43268" y="746"/>
                      <a:pt x="43268" y="746"/>
                      <a:pt x="43268" y="746"/>
                    </a:cubicBezTo>
                    <a:cubicBezTo>
                      <a:pt x="43471" y="691"/>
                      <a:pt x="43471" y="691"/>
                      <a:pt x="43471" y="691"/>
                    </a:cubicBezTo>
                    <a:cubicBezTo>
                      <a:pt x="43675" y="638"/>
                      <a:pt x="43675" y="638"/>
                      <a:pt x="43675" y="638"/>
                    </a:cubicBezTo>
                    <a:cubicBezTo>
                      <a:pt x="43831" y="601"/>
                      <a:pt x="43831" y="601"/>
                      <a:pt x="43831" y="601"/>
                    </a:cubicBezTo>
                    <a:cubicBezTo>
                      <a:pt x="43771" y="362"/>
                      <a:pt x="43771" y="362"/>
                      <a:pt x="43771" y="362"/>
                    </a:cubicBezTo>
                    <a:close/>
                    <a:moveTo>
                      <a:pt x="42577" y="700"/>
                    </a:moveTo>
                    <a:cubicBezTo>
                      <a:pt x="42391" y="763"/>
                      <a:pt x="42391" y="763"/>
                      <a:pt x="42391" y="763"/>
                    </a:cubicBezTo>
                    <a:cubicBezTo>
                      <a:pt x="42192" y="834"/>
                      <a:pt x="42192" y="834"/>
                      <a:pt x="42192" y="834"/>
                    </a:cubicBezTo>
                    <a:cubicBezTo>
                      <a:pt x="41995" y="908"/>
                      <a:pt x="41995" y="908"/>
                      <a:pt x="41995" y="908"/>
                    </a:cubicBezTo>
                    <a:cubicBezTo>
                      <a:pt x="41877" y="954"/>
                      <a:pt x="41877" y="954"/>
                      <a:pt x="41877" y="954"/>
                    </a:cubicBezTo>
                    <a:cubicBezTo>
                      <a:pt x="41968" y="1182"/>
                      <a:pt x="41968" y="1182"/>
                      <a:pt x="41968" y="1182"/>
                    </a:cubicBezTo>
                    <a:cubicBezTo>
                      <a:pt x="42082" y="1138"/>
                      <a:pt x="42082" y="1138"/>
                      <a:pt x="42082" y="1138"/>
                    </a:cubicBezTo>
                    <a:cubicBezTo>
                      <a:pt x="42277" y="1065"/>
                      <a:pt x="42277" y="1065"/>
                      <a:pt x="42277" y="1065"/>
                    </a:cubicBezTo>
                    <a:cubicBezTo>
                      <a:pt x="42472" y="996"/>
                      <a:pt x="42472" y="996"/>
                      <a:pt x="42472" y="996"/>
                    </a:cubicBezTo>
                    <a:cubicBezTo>
                      <a:pt x="42658" y="933"/>
                      <a:pt x="42658" y="933"/>
                      <a:pt x="42658" y="933"/>
                    </a:cubicBezTo>
                    <a:cubicBezTo>
                      <a:pt x="42577" y="700"/>
                      <a:pt x="42577" y="700"/>
                      <a:pt x="42577" y="700"/>
                    </a:cubicBezTo>
                    <a:close/>
                    <a:moveTo>
                      <a:pt x="41419" y="1142"/>
                    </a:moveTo>
                    <a:cubicBezTo>
                      <a:pt x="41217" y="1230"/>
                      <a:pt x="41217" y="1230"/>
                      <a:pt x="41217" y="1230"/>
                    </a:cubicBezTo>
                    <a:cubicBezTo>
                      <a:pt x="41026" y="1317"/>
                      <a:pt x="41026" y="1317"/>
                      <a:pt x="41026" y="1317"/>
                    </a:cubicBezTo>
                    <a:cubicBezTo>
                      <a:pt x="40836" y="1407"/>
                      <a:pt x="40836" y="1407"/>
                      <a:pt x="40836" y="1407"/>
                    </a:cubicBezTo>
                    <a:cubicBezTo>
                      <a:pt x="40742" y="1453"/>
                      <a:pt x="40742" y="1453"/>
                      <a:pt x="40742" y="1453"/>
                    </a:cubicBezTo>
                    <a:cubicBezTo>
                      <a:pt x="40852" y="1674"/>
                      <a:pt x="40852" y="1674"/>
                      <a:pt x="40852" y="1674"/>
                    </a:cubicBezTo>
                    <a:cubicBezTo>
                      <a:pt x="40943" y="1629"/>
                      <a:pt x="40943" y="1629"/>
                      <a:pt x="40943" y="1629"/>
                    </a:cubicBezTo>
                    <a:cubicBezTo>
                      <a:pt x="41130" y="1541"/>
                      <a:pt x="41130" y="1541"/>
                      <a:pt x="41130" y="1541"/>
                    </a:cubicBezTo>
                    <a:cubicBezTo>
                      <a:pt x="41318" y="1455"/>
                      <a:pt x="41318" y="1455"/>
                      <a:pt x="41318" y="1455"/>
                    </a:cubicBezTo>
                    <a:cubicBezTo>
                      <a:pt x="41516" y="1368"/>
                      <a:pt x="41516" y="1368"/>
                      <a:pt x="41516" y="1368"/>
                    </a:cubicBezTo>
                    <a:cubicBezTo>
                      <a:pt x="41419" y="1142"/>
                      <a:pt x="41419" y="1142"/>
                      <a:pt x="41419" y="1142"/>
                    </a:cubicBezTo>
                    <a:close/>
                    <a:moveTo>
                      <a:pt x="40300" y="1678"/>
                    </a:moveTo>
                    <a:cubicBezTo>
                      <a:pt x="40274" y="1692"/>
                      <a:pt x="40274" y="1692"/>
                      <a:pt x="40274" y="1692"/>
                    </a:cubicBezTo>
                    <a:cubicBezTo>
                      <a:pt x="40089" y="1791"/>
                      <a:pt x="40089" y="1791"/>
                      <a:pt x="40089" y="1791"/>
                    </a:cubicBezTo>
                    <a:cubicBezTo>
                      <a:pt x="39905" y="1893"/>
                      <a:pt x="39905" y="1893"/>
                      <a:pt x="39905" y="1893"/>
                    </a:cubicBezTo>
                    <a:cubicBezTo>
                      <a:pt x="39722" y="1997"/>
                      <a:pt x="39722" y="1997"/>
                      <a:pt x="39722" y="1997"/>
                    </a:cubicBezTo>
                    <a:cubicBezTo>
                      <a:pt x="39650" y="2040"/>
                      <a:pt x="39650" y="2040"/>
                      <a:pt x="39650" y="2040"/>
                    </a:cubicBezTo>
                    <a:cubicBezTo>
                      <a:pt x="39775" y="2251"/>
                      <a:pt x="39775" y="2251"/>
                      <a:pt x="39775" y="2251"/>
                    </a:cubicBezTo>
                    <a:cubicBezTo>
                      <a:pt x="39845" y="2210"/>
                      <a:pt x="39845" y="2210"/>
                      <a:pt x="39845" y="2210"/>
                    </a:cubicBezTo>
                    <a:cubicBezTo>
                      <a:pt x="40025" y="2108"/>
                      <a:pt x="40025" y="2108"/>
                      <a:pt x="40025" y="2108"/>
                    </a:cubicBezTo>
                    <a:cubicBezTo>
                      <a:pt x="40207" y="2007"/>
                      <a:pt x="40207" y="2007"/>
                      <a:pt x="40207" y="2007"/>
                    </a:cubicBezTo>
                    <a:cubicBezTo>
                      <a:pt x="40389" y="1909"/>
                      <a:pt x="40389" y="1909"/>
                      <a:pt x="40389" y="1909"/>
                    </a:cubicBezTo>
                    <a:cubicBezTo>
                      <a:pt x="40416" y="1895"/>
                      <a:pt x="40416" y="1895"/>
                      <a:pt x="40416" y="1895"/>
                    </a:cubicBezTo>
                    <a:cubicBezTo>
                      <a:pt x="40300" y="1678"/>
                      <a:pt x="40300" y="1678"/>
                      <a:pt x="40300" y="1678"/>
                    </a:cubicBezTo>
                    <a:close/>
                    <a:moveTo>
                      <a:pt x="39226" y="2295"/>
                    </a:moveTo>
                    <a:cubicBezTo>
                      <a:pt x="39179" y="2324"/>
                      <a:pt x="39179" y="2324"/>
                      <a:pt x="39179" y="2324"/>
                    </a:cubicBezTo>
                    <a:cubicBezTo>
                      <a:pt x="39001" y="2437"/>
                      <a:pt x="39001" y="2437"/>
                      <a:pt x="39001" y="2437"/>
                    </a:cubicBezTo>
                    <a:cubicBezTo>
                      <a:pt x="38823" y="2552"/>
                      <a:pt x="38823" y="2552"/>
                      <a:pt x="38823" y="2552"/>
                    </a:cubicBezTo>
                    <a:cubicBezTo>
                      <a:pt x="38646" y="2669"/>
                      <a:pt x="38646" y="2669"/>
                      <a:pt x="38646" y="2669"/>
                    </a:cubicBezTo>
                    <a:cubicBezTo>
                      <a:pt x="38602" y="2699"/>
                      <a:pt x="38602" y="2699"/>
                      <a:pt x="38602" y="2699"/>
                    </a:cubicBezTo>
                    <a:cubicBezTo>
                      <a:pt x="38741" y="2902"/>
                      <a:pt x="38741" y="2902"/>
                      <a:pt x="38741" y="2902"/>
                    </a:cubicBezTo>
                    <a:cubicBezTo>
                      <a:pt x="38783" y="2874"/>
                      <a:pt x="38783" y="2874"/>
                      <a:pt x="38783" y="2874"/>
                    </a:cubicBezTo>
                    <a:cubicBezTo>
                      <a:pt x="38958" y="2758"/>
                      <a:pt x="38958" y="2758"/>
                      <a:pt x="38958" y="2758"/>
                    </a:cubicBezTo>
                    <a:cubicBezTo>
                      <a:pt x="39133" y="2644"/>
                      <a:pt x="39133" y="2644"/>
                      <a:pt x="39133" y="2644"/>
                    </a:cubicBezTo>
                    <a:cubicBezTo>
                      <a:pt x="39310" y="2532"/>
                      <a:pt x="39310" y="2532"/>
                      <a:pt x="39310" y="2532"/>
                    </a:cubicBezTo>
                    <a:cubicBezTo>
                      <a:pt x="39356" y="2504"/>
                      <a:pt x="39356" y="2504"/>
                      <a:pt x="39356" y="2504"/>
                    </a:cubicBezTo>
                    <a:cubicBezTo>
                      <a:pt x="39226" y="2295"/>
                      <a:pt x="39226" y="2295"/>
                      <a:pt x="39226" y="2295"/>
                    </a:cubicBezTo>
                    <a:close/>
                    <a:moveTo>
                      <a:pt x="38195" y="2981"/>
                    </a:moveTo>
                    <a:cubicBezTo>
                      <a:pt x="38121" y="3033"/>
                      <a:pt x="38121" y="3033"/>
                      <a:pt x="38121" y="3033"/>
                    </a:cubicBezTo>
                    <a:cubicBezTo>
                      <a:pt x="37948" y="3158"/>
                      <a:pt x="37948" y="3158"/>
                      <a:pt x="37948" y="3158"/>
                    </a:cubicBezTo>
                    <a:cubicBezTo>
                      <a:pt x="37776" y="3285"/>
                      <a:pt x="37776" y="3285"/>
                      <a:pt x="37776" y="3285"/>
                    </a:cubicBezTo>
                    <a:cubicBezTo>
                      <a:pt x="37596" y="3420"/>
                      <a:pt x="37596" y="3420"/>
                      <a:pt x="37596" y="3420"/>
                    </a:cubicBezTo>
                    <a:cubicBezTo>
                      <a:pt x="37746" y="3615"/>
                      <a:pt x="37746" y="3615"/>
                      <a:pt x="37746" y="3615"/>
                    </a:cubicBezTo>
                    <a:cubicBezTo>
                      <a:pt x="37923" y="3482"/>
                      <a:pt x="37923" y="3482"/>
                      <a:pt x="37923" y="3482"/>
                    </a:cubicBezTo>
                    <a:cubicBezTo>
                      <a:pt x="38093" y="3357"/>
                      <a:pt x="38093" y="3357"/>
                      <a:pt x="38093" y="3357"/>
                    </a:cubicBezTo>
                    <a:cubicBezTo>
                      <a:pt x="38265" y="3233"/>
                      <a:pt x="38265" y="3233"/>
                      <a:pt x="38265" y="3233"/>
                    </a:cubicBezTo>
                    <a:cubicBezTo>
                      <a:pt x="38338" y="3181"/>
                      <a:pt x="38338" y="3181"/>
                      <a:pt x="38338" y="3181"/>
                    </a:cubicBezTo>
                    <a:cubicBezTo>
                      <a:pt x="38195" y="2981"/>
                      <a:pt x="38195" y="2981"/>
                      <a:pt x="38195" y="2981"/>
                    </a:cubicBezTo>
                    <a:close/>
                    <a:moveTo>
                      <a:pt x="37205" y="3723"/>
                    </a:moveTo>
                    <a:cubicBezTo>
                      <a:pt x="37095" y="3810"/>
                      <a:pt x="37095" y="3810"/>
                      <a:pt x="37095" y="3810"/>
                    </a:cubicBezTo>
                    <a:cubicBezTo>
                      <a:pt x="36927" y="3946"/>
                      <a:pt x="36927" y="3946"/>
                      <a:pt x="36927" y="3946"/>
                    </a:cubicBezTo>
                    <a:cubicBezTo>
                      <a:pt x="36759" y="4083"/>
                      <a:pt x="36759" y="4083"/>
                      <a:pt x="36759" y="4083"/>
                    </a:cubicBezTo>
                    <a:cubicBezTo>
                      <a:pt x="36630" y="4190"/>
                      <a:pt x="36630" y="4190"/>
                      <a:pt x="36630" y="4190"/>
                    </a:cubicBezTo>
                    <a:cubicBezTo>
                      <a:pt x="36788" y="4379"/>
                      <a:pt x="36788" y="4379"/>
                      <a:pt x="36788" y="4379"/>
                    </a:cubicBezTo>
                    <a:cubicBezTo>
                      <a:pt x="36916" y="4273"/>
                      <a:pt x="36916" y="4273"/>
                      <a:pt x="36916" y="4273"/>
                    </a:cubicBezTo>
                    <a:cubicBezTo>
                      <a:pt x="37082" y="4137"/>
                      <a:pt x="37082" y="4137"/>
                      <a:pt x="37082" y="4137"/>
                    </a:cubicBezTo>
                    <a:cubicBezTo>
                      <a:pt x="37249" y="4002"/>
                      <a:pt x="37249" y="4002"/>
                      <a:pt x="37249" y="4002"/>
                    </a:cubicBezTo>
                    <a:cubicBezTo>
                      <a:pt x="37359" y="3915"/>
                      <a:pt x="37359" y="3915"/>
                      <a:pt x="37359" y="3915"/>
                    </a:cubicBezTo>
                    <a:cubicBezTo>
                      <a:pt x="37205" y="3723"/>
                      <a:pt x="37205" y="3723"/>
                      <a:pt x="37205" y="3723"/>
                    </a:cubicBezTo>
                    <a:close/>
                    <a:moveTo>
                      <a:pt x="36252" y="4510"/>
                    </a:moveTo>
                    <a:cubicBezTo>
                      <a:pt x="36096" y="4646"/>
                      <a:pt x="36096" y="4646"/>
                      <a:pt x="36096" y="4646"/>
                    </a:cubicBezTo>
                    <a:cubicBezTo>
                      <a:pt x="35931" y="4791"/>
                      <a:pt x="35931" y="4791"/>
                      <a:pt x="35931" y="4791"/>
                    </a:cubicBezTo>
                    <a:cubicBezTo>
                      <a:pt x="35768" y="4937"/>
                      <a:pt x="35768" y="4937"/>
                      <a:pt x="35768" y="4937"/>
                    </a:cubicBezTo>
                    <a:cubicBezTo>
                      <a:pt x="35697" y="5001"/>
                      <a:pt x="35697" y="5001"/>
                      <a:pt x="35697" y="5001"/>
                    </a:cubicBezTo>
                    <a:cubicBezTo>
                      <a:pt x="35862" y="5183"/>
                      <a:pt x="35862" y="5183"/>
                      <a:pt x="35862" y="5183"/>
                    </a:cubicBezTo>
                    <a:cubicBezTo>
                      <a:pt x="35932" y="5120"/>
                      <a:pt x="35932" y="5120"/>
                      <a:pt x="35932" y="5120"/>
                    </a:cubicBezTo>
                    <a:cubicBezTo>
                      <a:pt x="36095" y="4975"/>
                      <a:pt x="36095" y="4975"/>
                      <a:pt x="36095" y="4975"/>
                    </a:cubicBezTo>
                    <a:cubicBezTo>
                      <a:pt x="36258" y="4832"/>
                      <a:pt x="36258" y="4832"/>
                      <a:pt x="36258" y="4832"/>
                    </a:cubicBezTo>
                    <a:cubicBezTo>
                      <a:pt x="36414" y="4696"/>
                      <a:pt x="36414" y="4696"/>
                      <a:pt x="36414" y="4696"/>
                    </a:cubicBezTo>
                    <a:cubicBezTo>
                      <a:pt x="36252" y="4510"/>
                      <a:pt x="36252" y="4510"/>
                      <a:pt x="36252" y="4510"/>
                    </a:cubicBezTo>
                    <a:close/>
                    <a:moveTo>
                      <a:pt x="35332" y="5334"/>
                    </a:moveTo>
                    <a:cubicBezTo>
                      <a:pt x="35280" y="5382"/>
                      <a:pt x="35280" y="5382"/>
                      <a:pt x="35280" y="5382"/>
                    </a:cubicBezTo>
                    <a:cubicBezTo>
                      <a:pt x="35118" y="5533"/>
                      <a:pt x="35118" y="5533"/>
                      <a:pt x="35118" y="5533"/>
                    </a:cubicBezTo>
                    <a:cubicBezTo>
                      <a:pt x="34957" y="5685"/>
                      <a:pt x="34957" y="5685"/>
                      <a:pt x="34957" y="5685"/>
                    </a:cubicBezTo>
                    <a:cubicBezTo>
                      <a:pt x="34793" y="5841"/>
                      <a:pt x="34793" y="5841"/>
                      <a:pt x="34793" y="5841"/>
                    </a:cubicBezTo>
                    <a:cubicBezTo>
                      <a:pt x="34964" y="6018"/>
                      <a:pt x="34964" y="6018"/>
                      <a:pt x="34964" y="6018"/>
                    </a:cubicBezTo>
                    <a:cubicBezTo>
                      <a:pt x="35127" y="5863"/>
                      <a:pt x="35127" y="5863"/>
                      <a:pt x="35127" y="5863"/>
                    </a:cubicBezTo>
                    <a:cubicBezTo>
                      <a:pt x="35287" y="5712"/>
                      <a:pt x="35287" y="5712"/>
                      <a:pt x="35287" y="5712"/>
                    </a:cubicBezTo>
                    <a:cubicBezTo>
                      <a:pt x="35447" y="5562"/>
                      <a:pt x="35447" y="5562"/>
                      <a:pt x="35447" y="5562"/>
                    </a:cubicBezTo>
                    <a:cubicBezTo>
                      <a:pt x="35500" y="5514"/>
                      <a:pt x="35500" y="5514"/>
                      <a:pt x="35500" y="5514"/>
                    </a:cubicBezTo>
                    <a:cubicBezTo>
                      <a:pt x="35332" y="5334"/>
                      <a:pt x="35332" y="5334"/>
                      <a:pt x="35332" y="5334"/>
                    </a:cubicBezTo>
                    <a:close/>
                    <a:moveTo>
                      <a:pt x="34438" y="6184"/>
                    </a:moveTo>
                    <a:cubicBezTo>
                      <a:pt x="34317" y="6303"/>
                      <a:pt x="34317" y="6303"/>
                      <a:pt x="34317" y="6303"/>
                    </a:cubicBezTo>
                    <a:cubicBezTo>
                      <a:pt x="34158" y="6461"/>
                      <a:pt x="34158" y="6461"/>
                      <a:pt x="34158" y="6461"/>
                    </a:cubicBezTo>
                    <a:cubicBezTo>
                      <a:pt x="33913" y="6705"/>
                      <a:pt x="33913" y="6705"/>
                      <a:pt x="33913" y="6705"/>
                    </a:cubicBezTo>
                    <a:cubicBezTo>
                      <a:pt x="34087" y="6878"/>
                      <a:pt x="34087" y="6878"/>
                      <a:pt x="34087" y="6878"/>
                    </a:cubicBezTo>
                    <a:cubicBezTo>
                      <a:pt x="34331" y="6635"/>
                      <a:pt x="34331" y="6635"/>
                      <a:pt x="34331" y="6635"/>
                    </a:cubicBezTo>
                    <a:cubicBezTo>
                      <a:pt x="34489" y="6479"/>
                      <a:pt x="34489" y="6479"/>
                      <a:pt x="34489" y="6479"/>
                    </a:cubicBezTo>
                    <a:cubicBezTo>
                      <a:pt x="34611" y="6360"/>
                      <a:pt x="34611" y="6360"/>
                      <a:pt x="34611" y="6360"/>
                    </a:cubicBezTo>
                    <a:cubicBezTo>
                      <a:pt x="34438" y="6184"/>
                      <a:pt x="34438" y="6184"/>
                      <a:pt x="34438" y="6184"/>
                    </a:cubicBezTo>
                    <a:close/>
                    <a:moveTo>
                      <a:pt x="33566" y="7055"/>
                    </a:moveTo>
                    <a:cubicBezTo>
                      <a:pt x="33367" y="7259"/>
                      <a:pt x="33367" y="7259"/>
                      <a:pt x="33367" y="7259"/>
                    </a:cubicBezTo>
                    <a:cubicBezTo>
                      <a:pt x="33209" y="7421"/>
                      <a:pt x="33209" y="7421"/>
                      <a:pt x="33209" y="7421"/>
                    </a:cubicBezTo>
                    <a:cubicBezTo>
                      <a:pt x="33050" y="7585"/>
                      <a:pt x="33050" y="7585"/>
                      <a:pt x="33050" y="7585"/>
                    </a:cubicBezTo>
                    <a:cubicBezTo>
                      <a:pt x="33227" y="7756"/>
                      <a:pt x="33227" y="7756"/>
                      <a:pt x="33227" y="7756"/>
                    </a:cubicBezTo>
                    <a:cubicBezTo>
                      <a:pt x="33386" y="7592"/>
                      <a:pt x="33386" y="7592"/>
                      <a:pt x="33386" y="7592"/>
                    </a:cubicBezTo>
                    <a:cubicBezTo>
                      <a:pt x="33543" y="7431"/>
                      <a:pt x="33543" y="7431"/>
                      <a:pt x="33543" y="7431"/>
                    </a:cubicBezTo>
                    <a:cubicBezTo>
                      <a:pt x="33742" y="7228"/>
                      <a:pt x="33742" y="7228"/>
                      <a:pt x="33742" y="7228"/>
                    </a:cubicBezTo>
                    <a:cubicBezTo>
                      <a:pt x="33566" y="7055"/>
                      <a:pt x="33566" y="7055"/>
                      <a:pt x="33566" y="7055"/>
                    </a:cubicBezTo>
                    <a:close/>
                    <a:moveTo>
                      <a:pt x="32709" y="7941"/>
                    </a:moveTo>
                    <a:cubicBezTo>
                      <a:pt x="32538" y="8119"/>
                      <a:pt x="32369" y="8298"/>
                      <a:pt x="32200" y="8477"/>
                    </a:cubicBezTo>
                    <a:cubicBezTo>
                      <a:pt x="32379" y="8646"/>
                      <a:pt x="32379" y="8646"/>
                      <a:pt x="32379" y="8646"/>
                    </a:cubicBezTo>
                    <a:cubicBezTo>
                      <a:pt x="32547" y="8467"/>
                      <a:pt x="32717" y="8289"/>
                      <a:pt x="32887" y="8111"/>
                    </a:cubicBezTo>
                    <a:cubicBezTo>
                      <a:pt x="32709" y="7941"/>
                      <a:pt x="32709" y="7941"/>
                      <a:pt x="32709" y="7941"/>
                    </a:cubicBezTo>
                    <a:close/>
                    <a:moveTo>
                      <a:pt x="31862" y="8835"/>
                    </a:moveTo>
                    <a:cubicBezTo>
                      <a:pt x="31693" y="9014"/>
                      <a:pt x="31525" y="9194"/>
                      <a:pt x="31356" y="9374"/>
                    </a:cubicBezTo>
                    <a:cubicBezTo>
                      <a:pt x="31536" y="9542"/>
                      <a:pt x="31536" y="9542"/>
                      <a:pt x="31536" y="9542"/>
                    </a:cubicBezTo>
                    <a:cubicBezTo>
                      <a:pt x="31704" y="9362"/>
                      <a:pt x="31872" y="9183"/>
                      <a:pt x="32041" y="9004"/>
                    </a:cubicBezTo>
                    <a:cubicBezTo>
                      <a:pt x="31862" y="8835"/>
                      <a:pt x="31862" y="8835"/>
                      <a:pt x="31862" y="8835"/>
                    </a:cubicBezTo>
                    <a:close/>
                    <a:moveTo>
                      <a:pt x="31020" y="9733"/>
                    </a:moveTo>
                    <a:cubicBezTo>
                      <a:pt x="30852" y="9913"/>
                      <a:pt x="30683" y="10092"/>
                      <a:pt x="30515" y="10271"/>
                    </a:cubicBezTo>
                    <a:cubicBezTo>
                      <a:pt x="30694" y="10440"/>
                      <a:pt x="30694" y="10440"/>
                      <a:pt x="30694" y="10440"/>
                    </a:cubicBezTo>
                    <a:cubicBezTo>
                      <a:pt x="30863" y="10261"/>
                      <a:pt x="31032" y="10081"/>
                      <a:pt x="31199" y="9901"/>
                    </a:cubicBezTo>
                    <a:cubicBezTo>
                      <a:pt x="31020" y="9733"/>
                      <a:pt x="31020" y="9733"/>
                      <a:pt x="31020" y="9733"/>
                    </a:cubicBezTo>
                    <a:close/>
                    <a:moveTo>
                      <a:pt x="30178" y="10630"/>
                    </a:moveTo>
                    <a:cubicBezTo>
                      <a:pt x="30009" y="10809"/>
                      <a:pt x="29840" y="10987"/>
                      <a:pt x="29670" y="11166"/>
                    </a:cubicBezTo>
                    <a:cubicBezTo>
                      <a:pt x="29848" y="11335"/>
                      <a:pt x="29848" y="11335"/>
                      <a:pt x="29848" y="11335"/>
                    </a:cubicBezTo>
                    <a:cubicBezTo>
                      <a:pt x="30018" y="11157"/>
                      <a:pt x="30187" y="10978"/>
                      <a:pt x="30357" y="10799"/>
                    </a:cubicBezTo>
                    <a:cubicBezTo>
                      <a:pt x="30178" y="10630"/>
                      <a:pt x="30178" y="10630"/>
                      <a:pt x="30178" y="10630"/>
                    </a:cubicBezTo>
                    <a:close/>
                    <a:moveTo>
                      <a:pt x="29330" y="11521"/>
                    </a:moveTo>
                    <a:cubicBezTo>
                      <a:pt x="29121" y="11739"/>
                      <a:pt x="29121" y="11739"/>
                      <a:pt x="29121" y="11739"/>
                    </a:cubicBezTo>
                    <a:cubicBezTo>
                      <a:pt x="28818" y="12051"/>
                      <a:pt x="28818" y="12051"/>
                      <a:pt x="28818" y="12051"/>
                    </a:cubicBezTo>
                    <a:cubicBezTo>
                      <a:pt x="28994" y="12223"/>
                      <a:pt x="28994" y="12223"/>
                      <a:pt x="28994" y="12223"/>
                    </a:cubicBezTo>
                    <a:cubicBezTo>
                      <a:pt x="29298" y="11910"/>
                      <a:pt x="29298" y="11910"/>
                      <a:pt x="29298" y="11910"/>
                    </a:cubicBezTo>
                    <a:cubicBezTo>
                      <a:pt x="29508" y="11692"/>
                      <a:pt x="29508" y="11692"/>
                      <a:pt x="29508" y="11692"/>
                    </a:cubicBezTo>
                    <a:cubicBezTo>
                      <a:pt x="29330" y="11521"/>
                      <a:pt x="29330" y="11521"/>
                      <a:pt x="29330" y="11521"/>
                    </a:cubicBezTo>
                    <a:close/>
                    <a:moveTo>
                      <a:pt x="28474" y="12402"/>
                    </a:moveTo>
                    <a:cubicBezTo>
                      <a:pt x="28318" y="12559"/>
                      <a:pt x="28318" y="12559"/>
                      <a:pt x="28318" y="12559"/>
                    </a:cubicBezTo>
                    <a:cubicBezTo>
                      <a:pt x="28156" y="12722"/>
                      <a:pt x="28156" y="12722"/>
                      <a:pt x="28156" y="12722"/>
                    </a:cubicBezTo>
                    <a:cubicBezTo>
                      <a:pt x="27953" y="12923"/>
                      <a:pt x="27953" y="12923"/>
                      <a:pt x="27953" y="12923"/>
                    </a:cubicBezTo>
                    <a:cubicBezTo>
                      <a:pt x="28125" y="13099"/>
                      <a:pt x="28125" y="13099"/>
                      <a:pt x="28125" y="13099"/>
                    </a:cubicBezTo>
                    <a:cubicBezTo>
                      <a:pt x="28330" y="12896"/>
                      <a:pt x="28330" y="12896"/>
                      <a:pt x="28330" y="12896"/>
                    </a:cubicBezTo>
                    <a:cubicBezTo>
                      <a:pt x="28492" y="12733"/>
                      <a:pt x="28492" y="12733"/>
                      <a:pt x="28492" y="12733"/>
                    </a:cubicBezTo>
                    <a:cubicBezTo>
                      <a:pt x="28648" y="12575"/>
                      <a:pt x="28648" y="12575"/>
                      <a:pt x="28648" y="12575"/>
                    </a:cubicBezTo>
                    <a:cubicBezTo>
                      <a:pt x="28474" y="12402"/>
                      <a:pt x="28474" y="12402"/>
                      <a:pt x="28474" y="12402"/>
                    </a:cubicBezTo>
                    <a:close/>
                    <a:moveTo>
                      <a:pt x="27602" y="13267"/>
                    </a:moveTo>
                    <a:cubicBezTo>
                      <a:pt x="27502" y="13364"/>
                      <a:pt x="27502" y="13364"/>
                      <a:pt x="27502" y="13364"/>
                    </a:cubicBezTo>
                    <a:cubicBezTo>
                      <a:pt x="27337" y="13523"/>
                      <a:pt x="27337" y="13523"/>
                      <a:pt x="27337" y="13523"/>
                    </a:cubicBezTo>
                    <a:cubicBezTo>
                      <a:pt x="27172" y="13681"/>
                      <a:pt x="27172" y="13681"/>
                      <a:pt x="27172" y="13681"/>
                    </a:cubicBezTo>
                    <a:cubicBezTo>
                      <a:pt x="27070" y="13777"/>
                      <a:pt x="27070" y="13777"/>
                      <a:pt x="27070" y="13777"/>
                    </a:cubicBezTo>
                    <a:cubicBezTo>
                      <a:pt x="27239" y="13956"/>
                      <a:pt x="27239" y="13956"/>
                      <a:pt x="27239" y="13956"/>
                    </a:cubicBezTo>
                    <a:cubicBezTo>
                      <a:pt x="27341" y="13860"/>
                      <a:pt x="27341" y="13860"/>
                      <a:pt x="27341" y="13860"/>
                    </a:cubicBezTo>
                    <a:cubicBezTo>
                      <a:pt x="27508" y="13701"/>
                      <a:pt x="27508" y="13701"/>
                      <a:pt x="27508" y="13701"/>
                    </a:cubicBezTo>
                    <a:cubicBezTo>
                      <a:pt x="27673" y="13541"/>
                      <a:pt x="27673" y="13541"/>
                      <a:pt x="27673" y="13541"/>
                    </a:cubicBezTo>
                    <a:cubicBezTo>
                      <a:pt x="27773" y="13444"/>
                      <a:pt x="27773" y="13444"/>
                      <a:pt x="27773" y="13444"/>
                    </a:cubicBezTo>
                    <a:cubicBezTo>
                      <a:pt x="27602" y="13267"/>
                      <a:pt x="27602" y="13267"/>
                      <a:pt x="27602" y="13267"/>
                    </a:cubicBezTo>
                    <a:close/>
                    <a:moveTo>
                      <a:pt x="26711" y="14112"/>
                    </a:moveTo>
                    <a:cubicBezTo>
                      <a:pt x="26503" y="14303"/>
                      <a:pt x="26503" y="14303"/>
                      <a:pt x="26503" y="14303"/>
                    </a:cubicBezTo>
                    <a:cubicBezTo>
                      <a:pt x="26335" y="14456"/>
                      <a:pt x="26335" y="14456"/>
                      <a:pt x="26335" y="14456"/>
                    </a:cubicBezTo>
                    <a:cubicBezTo>
                      <a:pt x="26166" y="14607"/>
                      <a:pt x="26166" y="14607"/>
                      <a:pt x="26166" y="14607"/>
                    </a:cubicBezTo>
                    <a:cubicBezTo>
                      <a:pt x="26330" y="14791"/>
                      <a:pt x="26330" y="14791"/>
                      <a:pt x="26330" y="14791"/>
                    </a:cubicBezTo>
                    <a:cubicBezTo>
                      <a:pt x="26499" y="14639"/>
                      <a:pt x="26499" y="14639"/>
                      <a:pt x="26499" y="14639"/>
                    </a:cubicBezTo>
                    <a:cubicBezTo>
                      <a:pt x="26669" y="14485"/>
                      <a:pt x="26669" y="14485"/>
                      <a:pt x="26669" y="14485"/>
                    </a:cubicBezTo>
                    <a:cubicBezTo>
                      <a:pt x="26878" y="14293"/>
                      <a:pt x="26878" y="14293"/>
                      <a:pt x="26878" y="14293"/>
                    </a:cubicBezTo>
                    <a:cubicBezTo>
                      <a:pt x="26711" y="14112"/>
                      <a:pt x="26711" y="14112"/>
                      <a:pt x="26711" y="14112"/>
                    </a:cubicBezTo>
                    <a:close/>
                    <a:moveTo>
                      <a:pt x="25798" y="14930"/>
                    </a:moveTo>
                    <a:cubicBezTo>
                      <a:pt x="25651" y="15056"/>
                      <a:pt x="25651" y="15056"/>
                      <a:pt x="25651" y="15056"/>
                    </a:cubicBezTo>
                    <a:cubicBezTo>
                      <a:pt x="25479" y="15203"/>
                      <a:pt x="25479" y="15203"/>
                      <a:pt x="25479" y="15203"/>
                    </a:cubicBezTo>
                    <a:cubicBezTo>
                      <a:pt x="25305" y="15349"/>
                      <a:pt x="25305" y="15349"/>
                      <a:pt x="25305" y="15349"/>
                    </a:cubicBezTo>
                    <a:cubicBezTo>
                      <a:pt x="25236" y="15406"/>
                      <a:pt x="25236" y="15406"/>
                      <a:pt x="25236" y="15406"/>
                    </a:cubicBezTo>
                    <a:cubicBezTo>
                      <a:pt x="25393" y="15596"/>
                      <a:pt x="25393" y="15596"/>
                      <a:pt x="25393" y="15596"/>
                    </a:cubicBezTo>
                    <a:cubicBezTo>
                      <a:pt x="25462" y="15538"/>
                      <a:pt x="25462" y="15538"/>
                      <a:pt x="25462" y="15538"/>
                    </a:cubicBezTo>
                    <a:cubicBezTo>
                      <a:pt x="25637" y="15391"/>
                      <a:pt x="25637" y="15391"/>
                      <a:pt x="25637" y="15391"/>
                    </a:cubicBezTo>
                    <a:cubicBezTo>
                      <a:pt x="25811" y="15243"/>
                      <a:pt x="25811" y="15243"/>
                      <a:pt x="25811" y="15243"/>
                    </a:cubicBezTo>
                    <a:cubicBezTo>
                      <a:pt x="25958" y="15117"/>
                      <a:pt x="25958" y="15117"/>
                      <a:pt x="25958" y="15117"/>
                    </a:cubicBezTo>
                    <a:cubicBezTo>
                      <a:pt x="25798" y="14930"/>
                      <a:pt x="25798" y="14930"/>
                      <a:pt x="25798" y="14930"/>
                    </a:cubicBezTo>
                    <a:close/>
                    <a:moveTo>
                      <a:pt x="24856" y="15716"/>
                    </a:moveTo>
                    <a:cubicBezTo>
                      <a:pt x="24778" y="15778"/>
                      <a:pt x="24778" y="15778"/>
                      <a:pt x="24778" y="15778"/>
                    </a:cubicBezTo>
                    <a:cubicBezTo>
                      <a:pt x="24601" y="15918"/>
                      <a:pt x="24601" y="15918"/>
                      <a:pt x="24601" y="15918"/>
                    </a:cubicBezTo>
                    <a:cubicBezTo>
                      <a:pt x="24423" y="16057"/>
                      <a:pt x="24423" y="16057"/>
                      <a:pt x="24423" y="16057"/>
                    </a:cubicBezTo>
                    <a:cubicBezTo>
                      <a:pt x="24277" y="16168"/>
                      <a:pt x="24277" y="16168"/>
                      <a:pt x="24277" y="16168"/>
                    </a:cubicBezTo>
                    <a:cubicBezTo>
                      <a:pt x="24425" y="16364"/>
                      <a:pt x="24425" y="16364"/>
                      <a:pt x="24425" y="16364"/>
                    </a:cubicBezTo>
                    <a:cubicBezTo>
                      <a:pt x="24573" y="16252"/>
                      <a:pt x="24573" y="16252"/>
                      <a:pt x="24573" y="16252"/>
                    </a:cubicBezTo>
                    <a:cubicBezTo>
                      <a:pt x="24753" y="16112"/>
                      <a:pt x="24753" y="16112"/>
                      <a:pt x="24753" y="16112"/>
                    </a:cubicBezTo>
                    <a:cubicBezTo>
                      <a:pt x="24932" y="15971"/>
                      <a:pt x="24932" y="15971"/>
                      <a:pt x="24932" y="15971"/>
                    </a:cubicBezTo>
                    <a:cubicBezTo>
                      <a:pt x="25010" y="15908"/>
                      <a:pt x="25010" y="15908"/>
                      <a:pt x="25010" y="15908"/>
                    </a:cubicBezTo>
                    <a:cubicBezTo>
                      <a:pt x="24856" y="15716"/>
                      <a:pt x="24856" y="15716"/>
                      <a:pt x="24856" y="15716"/>
                    </a:cubicBezTo>
                    <a:close/>
                    <a:moveTo>
                      <a:pt x="23884" y="16461"/>
                    </a:moveTo>
                    <a:cubicBezTo>
                      <a:pt x="23699" y="16595"/>
                      <a:pt x="23699" y="16595"/>
                      <a:pt x="23699" y="16595"/>
                    </a:cubicBezTo>
                    <a:cubicBezTo>
                      <a:pt x="23516" y="16725"/>
                      <a:pt x="23516" y="16725"/>
                      <a:pt x="23516" y="16725"/>
                    </a:cubicBezTo>
                    <a:cubicBezTo>
                      <a:pt x="23331" y="16854"/>
                      <a:pt x="23331" y="16854"/>
                      <a:pt x="23331" y="16854"/>
                    </a:cubicBezTo>
                    <a:cubicBezTo>
                      <a:pt x="23285" y="16886"/>
                      <a:pt x="23285" y="16886"/>
                      <a:pt x="23285" y="16886"/>
                    </a:cubicBezTo>
                    <a:cubicBezTo>
                      <a:pt x="23423" y="17089"/>
                      <a:pt x="23423" y="17089"/>
                      <a:pt x="23423" y="17089"/>
                    </a:cubicBezTo>
                    <a:cubicBezTo>
                      <a:pt x="23471" y="17056"/>
                      <a:pt x="23471" y="17056"/>
                      <a:pt x="23471" y="17056"/>
                    </a:cubicBezTo>
                    <a:cubicBezTo>
                      <a:pt x="23658" y="16926"/>
                      <a:pt x="23658" y="16926"/>
                      <a:pt x="23658" y="16926"/>
                    </a:cubicBezTo>
                    <a:cubicBezTo>
                      <a:pt x="23843" y="16795"/>
                      <a:pt x="23843" y="16795"/>
                      <a:pt x="23843" y="16795"/>
                    </a:cubicBezTo>
                    <a:cubicBezTo>
                      <a:pt x="24029" y="16660"/>
                      <a:pt x="24029" y="16660"/>
                      <a:pt x="24029" y="16660"/>
                    </a:cubicBezTo>
                    <a:cubicBezTo>
                      <a:pt x="23884" y="16461"/>
                      <a:pt x="23884" y="16461"/>
                      <a:pt x="23884" y="16461"/>
                    </a:cubicBezTo>
                    <a:close/>
                    <a:moveTo>
                      <a:pt x="22878" y="17158"/>
                    </a:moveTo>
                    <a:cubicBezTo>
                      <a:pt x="22771" y="17229"/>
                      <a:pt x="22771" y="17229"/>
                      <a:pt x="22771" y="17229"/>
                    </a:cubicBezTo>
                    <a:cubicBezTo>
                      <a:pt x="22582" y="17350"/>
                      <a:pt x="22582" y="17350"/>
                      <a:pt x="22582" y="17350"/>
                    </a:cubicBezTo>
                    <a:cubicBezTo>
                      <a:pt x="22391" y="17469"/>
                      <a:pt x="22391" y="17469"/>
                      <a:pt x="22391" y="17469"/>
                    </a:cubicBezTo>
                    <a:cubicBezTo>
                      <a:pt x="22257" y="17551"/>
                      <a:pt x="22257" y="17551"/>
                      <a:pt x="22257" y="17551"/>
                    </a:cubicBezTo>
                    <a:cubicBezTo>
                      <a:pt x="22385" y="17762"/>
                      <a:pt x="22385" y="17762"/>
                      <a:pt x="22385" y="17762"/>
                    </a:cubicBezTo>
                    <a:cubicBezTo>
                      <a:pt x="22521" y="17678"/>
                      <a:pt x="22521" y="17678"/>
                      <a:pt x="22521" y="17678"/>
                    </a:cubicBezTo>
                    <a:cubicBezTo>
                      <a:pt x="22713" y="17558"/>
                      <a:pt x="22713" y="17558"/>
                      <a:pt x="22713" y="17558"/>
                    </a:cubicBezTo>
                    <a:cubicBezTo>
                      <a:pt x="22905" y="17435"/>
                      <a:pt x="22905" y="17435"/>
                      <a:pt x="22905" y="17435"/>
                    </a:cubicBezTo>
                    <a:cubicBezTo>
                      <a:pt x="23012" y="17365"/>
                      <a:pt x="23012" y="17365"/>
                      <a:pt x="23012" y="17365"/>
                    </a:cubicBezTo>
                    <a:cubicBezTo>
                      <a:pt x="22878" y="17158"/>
                      <a:pt x="22878" y="17158"/>
                      <a:pt x="22878" y="17158"/>
                    </a:cubicBezTo>
                    <a:close/>
                    <a:moveTo>
                      <a:pt x="21836" y="17801"/>
                    </a:moveTo>
                    <a:cubicBezTo>
                      <a:pt x="21617" y="17926"/>
                      <a:pt x="21617" y="17926"/>
                      <a:pt x="21617" y="17926"/>
                    </a:cubicBezTo>
                    <a:cubicBezTo>
                      <a:pt x="21420" y="18035"/>
                      <a:pt x="21420" y="18035"/>
                      <a:pt x="21420" y="18035"/>
                    </a:cubicBezTo>
                    <a:cubicBezTo>
                      <a:pt x="21222" y="18141"/>
                      <a:pt x="21222" y="18141"/>
                      <a:pt x="21222" y="18141"/>
                    </a:cubicBezTo>
                    <a:cubicBezTo>
                      <a:pt x="21195" y="18155"/>
                      <a:pt x="21195" y="18155"/>
                      <a:pt x="21195" y="18155"/>
                    </a:cubicBezTo>
                    <a:cubicBezTo>
                      <a:pt x="21308" y="18374"/>
                      <a:pt x="21308" y="18374"/>
                      <a:pt x="21308" y="18374"/>
                    </a:cubicBezTo>
                    <a:cubicBezTo>
                      <a:pt x="21337" y="18359"/>
                      <a:pt x="21337" y="18359"/>
                      <a:pt x="21337" y="18359"/>
                    </a:cubicBezTo>
                    <a:cubicBezTo>
                      <a:pt x="21538" y="18251"/>
                      <a:pt x="21538" y="18251"/>
                      <a:pt x="21538" y="18251"/>
                    </a:cubicBezTo>
                    <a:cubicBezTo>
                      <a:pt x="21737" y="18140"/>
                      <a:pt x="21737" y="18140"/>
                      <a:pt x="21737" y="18140"/>
                    </a:cubicBezTo>
                    <a:cubicBezTo>
                      <a:pt x="21959" y="18014"/>
                      <a:pt x="21959" y="18014"/>
                      <a:pt x="21959" y="18014"/>
                    </a:cubicBezTo>
                    <a:cubicBezTo>
                      <a:pt x="21836" y="17801"/>
                      <a:pt x="21836" y="17801"/>
                      <a:pt x="21836" y="17801"/>
                    </a:cubicBezTo>
                    <a:close/>
                    <a:moveTo>
                      <a:pt x="20759" y="18379"/>
                    </a:moveTo>
                    <a:cubicBezTo>
                      <a:pt x="20619" y="18448"/>
                      <a:pt x="20619" y="18448"/>
                      <a:pt x="20619" y="18448"/>
                    </a:cubicBezTo>
                    <a:cubicBezTo>
                      <a:pt x="20416" y="18545"/>
                      <a:pt x="20416" y="18545"/>
                      <a:pt x="20416" y="18545"/>
                    </a:cubicBezTo>
                    <a:cubicBezTo>
                      <a:pt x="20210" y="18640"/>
                      <a:pt x="20210" y="18640"/>
                      <a:pt x="20210" y="18640"/>
                    </a:cubicBezTo>
                    <a:cubicBezTo>
                      <a:pt x="20096" y="18692"/>
                      <a:pt x="20096" y="18692"/>
                      <a:pt x="20096" y="18692"/>
                    </a:cubicBezTo>
                    <a:cubicBezTo>
                      <a:pt x="20195" y="18917"/>
                      <a:pt x="20195" y="18917"/>
                      <a:pt x="20195" y="18917"/>
                    </a:cubicBezTo>
                    <a:cubicBezTo>
                      <a:pt x="20313" y="18864"/>
                      <a:pt x="20313" y="18864"/>
                      <a:pt x="20313" y="18864"/>
                    </a:cubicBezTo>
                    <a:cubicBezTo>
                      <a:pt x="20521" y="18768"/>
                      <a:pt x="20521" y="18768"/>
                      <a:pt x="20521" y="18768"/>
                    </a:cubicBezTo>
                    <a:cubicBezTo>
                      <a:pt x="20727" y="18669"/>
                      <a:pt x="20727" y="18669"/>
                      <a:pt x="20727" y="18669"/>
                    </a:cubicBezTo>
                    <a:cubicBezTo>
                      <a:pt x="20867" y="18600"/>
                      <a:pt x="20867" y="18600"/>
                      <a:pt x="20867" y="18600"/>
                    </a:cubicBezTo>
                    <a:cubicBezTo>
                      <a:pt x="20759" y="18379"/>
                      <a:pt x="20759" y="18379"/>
                      <a:pt x="20759" y="18379"/>
                    </a:cubicBezTo>
                    <a:close/>
                    <a:moveTo>
                      <a:pt x="19647" y="18885"/>
                    </a:moveTo>
                    <a:cubicBezTo>
                      <a:pt x="19586" y="18911"/>
                      <a:pt x="19586" y="18911"/>
                      <a:pt x="19586" y="18911"/>
                    </a:cubicBezTo>
                    <a:cubicBezTo>
                      <a:pt x="19375" y="18996"/>
                      <a:pt x="19375" y="18996"/>
                      <a:pt x="19375" y="18996"/>
                    </a:cubicBezTo>
                    <a:cubicBezTo>
                      <a:pt x="19162" y="19078"/>
                      <a:pt x="19162" y="19078"/>
                      <a:pt x="19162" y="19078"/>
                    </a:cubicBezTo>
                    <a:cubicBezTo>
                      <a:pt x="18963" y="19152"/>
                      <a:pt x="18963" y="19152"/>
                      <a:pt x="18963" y="19152"/>
                    </a:cubicBezTo>
                    <a:cubicBezTo>
                      <a:pt x="19048" y="19383"/>
                      <a:pt x="19048" y="19383"/>
                      <a:pt x="19048" y="19383"/>
                    </a:cubicBezTo>
                    <a:cubicBezTo>
                      <a:pt x="19249" y="19308"/>
                      <a:pt x="19249" y="19308"/>
                      <a:pt x="19249" y="19308"/>
                    </a:cubicBezTo>
                    <a:cubicBezTo>
                      <a:pt x="19465" y="19225"/>
                      <a:pt x="19465" y="19225"/>
                      <a:pt x="19465" y="19225"/>
                    </a:cubicBezTo>
                    <a:cubicBezTo>
                      <a:pt x="19679" y="19138"/>
                      <a:pt x="19679" y="19138"/>
                      <a:pt x="19679" y="19138"/>
                    </a:cubicBezTo>
                    <a:cubicBezTo>
                      <a:pt x="19740" y="19113"/>
                      <a:pt x="19740" y="19113"/>
                      <a:pt x="19740" y="19113"/>
                    </a:cubicBezTo>
                    <a:cubicBezTo>
                      <a:pt x="19647" y="18885"/>
                      <a:pt x="19647" y="18885"/>
                      <a:pt x="19647" y="18885"/>
                    </a:cubicBezTo>
                    <a:close/>
                    <a:moveTo>
                      <a:pt x="18504" y="19313"/>
                    </a:moveTo>
                    <a:cubicBezTo>
                      <a:pt x="18295" y="19381"/>
                      <a:pt x="18295" y="19381"/>
                      <a:pt x="18295" y="19381"/>
                    </a:cubicBezTo>
                    <a:cubicBezTo>
                      <a:pt x="18074" y="19450"/>
                      <a:pt x="18074" y="19450"/>
                      <a:pt x="18074" y="19450"/>
                    </a:cubicBezTo>
                    <a:cubicBezTo>
                      <a:pt x="17851" y="19516"/>
                      <a:pt x="17851" y="19516"/>
                      <a:pt x="17851" y="19516"/>
                    </a:cubicBezTo>
                    <a:cubicBezTo>
                      <a:pt x="17803" y="19530"/>
                      <a:pt x="17803" y="19530"/>
                      <a:pt x="17803" y="19530"/>
                    </a:cubicBezTo>
                    <a:cubicBezTo>
                      <a:pt x="17868" y="19767"/>
                      <a:pt x="17868" y="19767"/>
                      <a:pt x="17868" y="19767"/>
                    </a:cubicBezTo>
                    <a:cubicBezTo>
                      <a:pt x="17919" y="19753"/>
                      <a:pt x="17919" y="19753"/>
                      <a:pt x="17919" y="19753"/>
                    </a:cubicBezTo>
                    <a:cubicBezTo>
                      <a:pt x="18145" y="19686"/>
                      <a:pt x="18145" y="19686"/>
                      <a:pt x="18145" y="19686"/>
                    </a:cubicBezTo>
                    <a:cubicBezTo>
                      <a:pt x="18370" y="19616"/>
                      <a:pt x="18370" y="19616"/>
                      <a:pt x="18370" y="19616"/>
                    </a:cubicBezTo>
                    <a:cubicBezTo>
                      <a:pt x="18578" y="19548"/>
                      <a:pt x="18578" y="19548"/>
                      <a:pt x="18578" y="19548"/>
                    </a:cubicBezTo>
                    <a:cubicBezTo>
                      <a:pt x="18504" y="19313"/>
                      <a:pt x="18504" y="19313"/>
                      <a:pt x="18504" y="19313"/>
                    </a:cubicBezTo>
                    <a:close/>
                    <a:moveTo>
                      <a:pt x="17331" y="19657"/>
                    </a:moveTo>
                    <a:cubicBezTo>
                      <a:pt x="17172" y="19697"/>
                      <a:pt x="17172" y="19697"/>
                      <a:pt x="17172" y="19697"/>
                    </a:cubicBezTo>
                    <a:cubicBezTo>
                      <a:pt x="16943" y="19752"/>
                      <a:pt x="16943" y="19752"/>
                      <a:pt x="16943" y="19752"/>
                    </a:cubicBezTo>
                    <a:cubicBezTo>
                      <a:pt x="16711" y="19803"/>
                      <a:pt x="16711" y="19803"/>
                      <a:pt x="16711" y="19803"/>
                    </a:cubicBezTo>
                    <a:cubicBezTo>
                      <a:pt x="16617" y="19822"/>
                      <a:pt x="16617" y="19822"/>
                      <a:pt x="16617" y="19822"/>
                    </a:cubicBezTo>
                    <a:cubicBezTo>
                      <a:pt x="16665" y="20064"/>
                      <a:pt x="16665" y="20064"/>
                      <a:pt x="16665" y="20064"/>
                    </a:cubicBezTo>
                    <a:cubicBezTo>
                      <a:pt x="16763" y="20043"/>
                      <a:pt x="16763" y="20043"/>
                      <a:pt x="16763" y="20043"/>
                    </a:cubicBezTo>
                    <a:cubicBezTo>
                      <a:pt x="16998" y="19991"/>
                      <a:pt x="16998" y="19991"/>
                      <a:pt x="16998" y="19991"/>
                    </a:cubicBezTo>
                    <a:cubicBezTo>
                      <a:pt x="17231" y="19936"/>
                      <a:pt x="17231" y="19936"/>
                      <a:pt x="17231" y="19936"/>
                    </a:cubicBezTo>
                    <a:cubicBezTo>
                      <a:pt x="17389" y="19896"/>
                      <a:pt x="17389" y="19896"/>
                      <a:pt x="17389" y="19896"/>
                    </a:cubicBezTo>
                    <a:cubicBezTo>
                      <a:pt x="17331" y="19657"/>
                      <a:pt x="17331" y="19657"/>
                      <a:pt x="17331" y="19657"/>
                    </a:cubicBezTo>
                    <a:close/>
                    <a:moveTo>
                      <a:pt x="16137" y="19915"/>
                    </a:moveTo>
                    <a:cubicBezTo>
                      <a:pt x="16005" y="19938"/>
                      <a:pt x="16005" y="19938"/>
                      <a:pt x="16005" y="19938"/>
                    </a:cubicBezTo>
                    <a:cubicBezTo>
                      <a:pt x="15766" y="19977"/>
                      <a:pt x="15766" y="19977"/>
                      <a:pt x="15766" y="19977"/>
                    </a:cubicBezTo>
                    <a:cubicBezTo>
                      <a:pt x="15525" y="20012"/>
                      <a:pt x="15525" y="20012"/>
                      <a:pt x="15525" y="20012"/>
                    </a:cubicBezTo>
                    <a:cubicBezTo>
                      <a:pt x="15413" y="20027"/>
                      <a:pt x="15413" y="20027"/>
                      <a:pt x="15413" y="20027"/>
                    </a:cubicBezTo>
                    <a:cubicBezTo>
                      <a:pt x="15443" y="20271"/>
                      <a:pt x="15443" y="20271"/>
                      <a:pt x="15443" y="20271"/>
                    </a:cubicBezTo>
                    <a:cubicBezTo>
                      <a:pt x="15559" y="20256"/>
                      <a:pt x="15559" y="20256"/>
                      <a:pt x="15559" y="20256"/>
                    </a:cubicBezTo>
                    <a:cubicBezTo>
                      <a:pt x="15804" y="20220"/>
                      <a:pt x="15804" y="20220"/>
                      <a:pt x="15804" y="20220"/>
                    </a:cubicBezTo>
                    <a:cubicBezTo>
                      <a:pt x="16046" y="20181"/>
                      <a:pt x="16046" y="20181"/>
                      <a:pt x="16046" y="20181"/>
                    </a:cubicBezTo>
                    <a:cubicBezTo>
                      <a:pt x="16178" y="20157"/>
                      <a:pt x="16178" y="20157"/>
                      <a:pt x="16178" y="20157"/>
                    </a:cubicBezTo>
                    <a:cubicBezTo>
                      <a:pt x="16137" y="19915"/>
                      <a:pt x="16137" y="19915"/>
                      <a:pt x="16137" y="19915"/>
                    </a:cubicBezTo>
                    <a:close/>
                    <a:moveTo>
                      <a:pt x="14927" y="20085"/>
                    </a:moveTo>
                    <a:cubicBezTo>
                      <a:pt x="14790" y="20099"/>
                      <a:pt x="14790" y="20099"/>
                      <a:pt x="14790" y="20099"/>
                    </a:cubicBezTo>
                    <a:cubicBezTo>
                      <a:pt x="14541" y="20121"/>
                      <a:pt x="14541" y="20121"/>
                      <a:pt x="14541" y="20121"/>
                    </a:cubicBezTo>
                    <a:cubicBezTo>
                      <a:pt x="14290" y="20140"/>
                      <a:pt x="14290" y="20140"/>
                      <a:pt x="14290" y="20140"/>
                    </a:cubicBezTo>
                    <a:cubicBezTo>
                      <a:pt x="14197" y="20145"/>
                      <a:pt x="14197" y="20145"/>
                      <a:pt x="14197" y="20145"/>
                    </a:cubicBezTo>
                    <a:cubicBezTo>
                      <a:pt x="14210" y="20391"/>
                      <a:pt x="14210" y="20391"/>
                      <a:pt x="14210" y="20391"/>
                    </a:cubicBezTo>
                    <a:cubicBezTo>
                      <a:pt x="14306" y="20385"/>
                      <a:pt x="14306" y="20385"/>
                      <a:pt x="14306" y="20385"/>
                    </a:cubicBezTo>
                    <a:cubicBezTo>
                      <a:pt x="14561" y="20366"/>
                      <a:pt x="14561" y="20366"/>
                      <a:pt x="14561" y="20366"/>
                    </a:cubicBezTo>
                    <a:cubicBezTo>
                      <a:pt x="14813" y="20344"/>
                      <a:pt x="14813" y="20344"/>
                      <a:pt x="14813" y="20344"/>
                    </a:cubicBezTo>
                    <a:cubicBezTo>
                      <a:pt x="14951" y="20330"/>
                      <a:pt x="14951" y="20330"/>
                      <a:pt x="14951" y="20330"/>
                    </a:cubicBezTo>
                    <a:cubicBezTo>
                      <a:pt x="14927" y="20085"/>
                      <a:pt x="14927" y="20085"/>
                      <a:pt x="14927" y="20085"/>
                    </a:cubicBezTo>
                    <a:close/>
                    <a:moveTo>
                      <a:pt x="13709" y="20169"/>
                    </a:moveTo>
                    <a:cubicBezTo>
                      <a:pt x="13524" y="20175"/>
                      <a:pt x="13524" y="20175"/>
                      <a:pt x="13524" y="20175"/>
                    </a:cubicBezTo>
                    <a:cubicBezTo>
                      <a:pt x="13264" y="20179"/>
                      <a:pt x="13264" y="20179"/>
                      <a:pt x="13264" y="20179"/>
                    </a:cubicBezTo>
                    <a:cubicBezTo>
                      <a:pt x="13002" y="20180"/>
                      <a:pt x="13002" y="20180"/>
                      <a:pt x="13002" y="20180"/>
                    </a:cubicBezTo>
                    <a:cubicBezTo>
                      <a:pt x="12975" y="20180"/>
                      <a:pt x="12975" y="20180"/>
                      <a:pt x="12975" y="20180"/>
                    </a:cubicBezTo>
                    <a:cubicBezTo>
                      <a:pt x="12971" y="20426"/>
                      <a:pt x="12971" y="20426"/>
                      <a:pt x="12971" y="20426"/>
                    </a:cubicBezTo>
                    <a:cubicBezTo>
                      <a:pt x="13001" y="20426"/>
                      <a:pt x="13001" y="20426"/>
                      <a:pt x="13001" y="20426"/>
                    </a:cubicBezTo>
                    <a:cubicBezTo>
                      <a:pt x="13267" y="20425"/>
                      <a:pt x="13267" y="20425"/>
                      <a:pt x="13267" y="20425"/>
                    </a:cubicBezTo>
                    <a:cubicBezTo>
                      <a:pt x="13530" y="20421"/>
                      <a:pt x="13530" y="20421"/>
                      <a:pt x="13530" y="20421"/>
                    </a:cubicBezTo>
                    <a:cubicBezTo>
                      <a:pt x="13715" y="20415"/>
                      <a:pt x="13715" y="20415"/>
                      <a:pt x="13715" y="20415"/>
                    </a:cubicBezTo>
                    <a:cubicBezTo>
                      <a:pt x="13709" y="20169"/>
                      <a:pt x="13709" y="20169"/>
                      <a:pt x="13709" y="20169"/>
                    </a:cubicBezTo>
                    <a:close/>
                    <a:moveTo>
                      <a:pt x="12485" y="20171"/>
                    </a:moveTo>
                    <a:cubicBezTo>
                      <a:pt x="12204" y="20160"/>
                      <a:pt x="12204" y="20160"/>
                      <a:pt x="12204" y="20160"/>
                    </a:cubicBezTo>
                    <a:cubicBezTo>
                      <a:pt x="11933" y="20146"/>
                      <a:pt x="11933" y="20146"/>
                      <a:pt x="11933" y="20146"/>
                    </a:cubicBezTo>
                    <a:cubicBezTo>
                      <a:pt x="11753" y="20134"/>
                      <a:pt x="11753" y="20134"/>
                      <a:pt x="11753" y="20134"/>
                    </a:cubicBezTo>
                    <a:cubicBezTo>
                      <a:pt x="11735" y="20379"/>
                      <a:pt x="11735" y="20379"/>
                      <a:pt x="11735" y="20379"/>
                    </a:cubicBezTo>
                    <a:cubicBezTo>
                      <a:pt x="11918" y="20392"/>
                      <a:pt x="11918" y="20392"/>
                      <a:pt x="11918" y="20392"/>
                    </a:cubicBezTo>
                    <a:cubicBezTo>
                      <a:pt x="12192" y="20406"/>
                      <a:pt x="12192" y="20406"/>
                      <a:pt x="12192" y="20406"/>
                    </a:cubicBezTo>
                    <a:cubicBezTo>
                      <a:pt x="12477" y="20417"/>
                      <a:pt x="12477" y="20417"/>
                      <a:pt x="12477" y="20417"/>
                    </a:cubicBezTo>
                    <a:cubicBezTo>
                      <a:pt x="12485" y="20171"/>
                      <a:pt x="12485" y="20171"/>
                      <a:pt x="12485" y="20171"/>
                    </a:cubicBezTo>
                    <a:close/>
                    <a:moveTo>
                      <a:pt x="11265" y="20095"/>
                    </a:moveTo>
                    <a:cubicBezTo>
                      <a:pt x="11107" y="20080"/>
                      <a:pt x="11107" y="20080"/>
                      <a:pt x="11107" y="20080"/>
                    </a:cubicBezTo>
                    <a:cubicBezTo>
                      <a:pt x="10827" y="20050"/>
                      <a:pt x="10827" y="20050"/>
                      <a:pt x="10827" y="20050"/>
                    </a:cubicBezTo>
                    <a:cubicBezTo>
                      <a:pt x="10536" y="20015"/>
                      <a:pt x="10536" y="20015"/>
                      <a:pt x="10536" y="20015"/>
                    </a:cubicBezTo>
                    <a:cubicBezTo>
                      <a:pt x="10502" y="20259"/>
                      <a:pt x="10502" y="20259"/>
                      <a:pt x="10502" y="20259"/>
                    </a:cubicBezTo>
                    <a:cubicBezTo>
                      <a:pt x="10799" y="20295"/>
                      <a:pt x="10799" y="20295"/>
                      <a:pt x="10799" y="20295"/>
                    </a:cubicBezTo>
                    <a:cubicBezTo>
                      <a:pt x="11082" y="20325"/>
                      <a:pt x="11082" y="20325"/>
                      <a:pt x="11082" y="20325"/>
                    </a:cubicBezTo>
                    <a:cubicBezTo>
                      <a:pt x="11241" y="20340"/>
                      <a:pt x="11241" y="20340"/>
                      <a:pt x="11241" y="20340"/>
                    </a:cubicBezTo>
                    <a:cubicBezTo>
                      <a:pt x="11265" y="20095"/>
                      <a:pt x="11265" y="20095"/>
                      <a:pt x="11265" y="20095"/>
                    </a:cubicBezTo>
                    <a:close/>
                    <a:moveTo>
                      <a:pt x="10050" y="19948"/>
                    </a:moveTo>
                    <a:cubicBezTo>
                      <a:pt x="9972" y="19936"/>
                      <a:pt x="9972" y="19936"/>
                      <a:pt x="9972" y="19936"/>
                    </a:cubicBezTo>
                    <a:cubicBezTo>
                      <a:pt x="9683" y="19890"/>
                      <a:pt x="9683" y="19890"/>
                      <a:pt x="9683" y="19890"/>
                    </a:cubicBezTo>
                    <a:cubicBezTo>
                      <a:pt x="9390" y="19840"/>
                      <a:pt x="9390" y="19840"/>
                      <a:pt x="9390" y="19840"/>
                    </a:cubicBezTo>
                    <a:cubicBezTo>
                      <a:pt x="9326" y="19828"/>
                      <a:pt x="9326" y="19828"/>
                      <a:pt x="9326" y="19828"/>
                    </a:cubicBezTo>
                    <a:cubicBezTo>
                      <a:pt x="9280" y="20069"/>
                      <a:pt x="9280" y="20069"/>
                      <a:pt x="9280" y="20069"/>
                    </a:cubicBezTo>
                    <a:cubicBezTo>
                      <a:pt x="9347" y="20082"/>
                      <a:pt x="9347" y="20082"/>
                      <a:pt x="9347" y="20082"/>
                    </a:cubicBezTo>
                    <a:cubicBezTo>
                      <a:pt x="9642" y="20133"/>
                      <a:pt x="9642" y="20133"/>
                      <a:pt x="9642" y="20133"/>
                    </a:cubicBezTo>
                    <a:cubicBezTo>
                      <a:pt x="9935" y="20179"/>
                      <a:pt x="9935" y="20179"/>
                      <a:pt x="9935" y="20179"/>
                    </a:cubicBezTo>
                    <a:cubicBezTo>
                      <a:pt x="10013" y="20191"/>
                      <a:pt x="10013" y="20191"/>
                      <a:pt x="10013" y="20191"/>
                    </a:cubicBezTo>
                    <a:cubicBezTo>
                      <a:pt x="10050" y="19948"/>
                      <a:pt x="10050" y="19948"/>
                      <a:pt x="10050" y="19948"/>
                    </a:cubicBezTo>
                    <a:close/>
                    <a:moveTo>
                      <a:pt x="8844" y="19735"/>
                    </a:moveTo>
                    <a:cubicBezTo>
                      <a:pt x="8798" y="19726"/>
                      <a:pt x="8798" y="19726"/>
                      <a:pt x="8798" y="19726"/>
                    </a:cubicBezTo>
                    <a:cubicBezTo>
                      <a:pt x="8499" y="19663"/>
                      <a:pt x="8499" y="19663"/>
                      <a:pt x="8499" y="19663"/>
                    </a:cubicBezTo>
                    <a:cubicBezTo>
                      <a:pt x="8196" y="19595"/>
                      <a:pt x="8196" y="19595"/>
                      <a:pt x="8196" y="19595"/>
                    </a:cubicBezTo>
                    <a:cubicBezTo>
                      <a:pt x="8127" y="19579"/>
                      <a:pt x="8127" y="19579"/>
                      <a:pt x="8127" y="19579"/>
                    </a:cubicBezTo>
                    <a:cubicBezTo>
                      <a:pt x="8069" y="19818"/>
                      <a:pt x="8069" y="19818"/>
                      <a:pt x="8069" y="19818"/>
                    </a:cubicBezTo>
                    <a:cubicBezTo>
                      <a:pt x="8141" y="19835"/>
                      <a:pt x="8141" y="19835"/>
                      <a:pt x="8141" y="19835"/>
                    </a:cubicBezTo>
                    <a:cubicBezTo>
                      <a:pt x="8446" y="19903"/>
                      <a:pt x="8446" y="19903"/>
                      <a:pt x="8446" y="19903"/>
                    </a:cubicBezTo>
                    <a:cubicBezTo>
                      <a:pt x="8749" y="19967"/>
                      <a:pt x="8749" y="19967"/>
                      <a:pt x="8749" y="19967"/>
                    </a:cubicBezTo>
                    <a:cubicBezTo>
                      <a:pt x="8795" y="19976"/>
                      <a:pt x="8795" y="19976"/>
                      <a:pt x="8795" y="19976"/>
                    </a:cubicBezTo>
                    <a:cubicBezTo>
                      <a:pt x="8844" y="19735"/>
                      <a:pt x="8844" y="19735"/>
                      <a:pt x="8844" y="19735"/>
                    </a:cubicBezTo>
                    <a:close/>
                    <a:moveTo>
                      <a:pt x="7650" y="19463"/>
                    </a:moveTo>
                    <a:cubicBezTo>
                      <a:pt x="7584" y="19447"/>
                      <a:pt x="7584" y="19447"/>
                      <a:pt x="7584" y="19447"/>
                    </a:cubicBezTo>
                    <a:cubicBezTo>
                      <a:pt x="7273" y="19366"/>
                      <a:pt x="7273" y="19366"/>
                      <a:pt x="7273" y="19366"/>
                    </a:cubicBezTo>
                    <a:cubicBezTo>
                      <a:pt x="6940" y="19275"/>
                      <a:pt x="6940" y="19275"/>
                      <a:pt x="6940" y="19275"/>
                    </a:cubicBezTo>
                    <a:cubicBezTo>
                      <a:pt x="6871" y="19511"/>
                      <a:pt x="6871" y="19511"/>
                      <a:pt x="6871" y="19511"/>
                    </a:cubicBezTo>
                    <a:cubicBezTo>
                      <a:pt x="7210" y="19604"/>
                      <a:pt x="7210" y="19604"/>
                      <a:pt x="7210" y="19604"/>
                    </a:cubicBezTo>
                    <a:cubicBezTo>
                      <a:pt x="7523" y="19685"/>
                      <a:pt x="7523" y="19685"/>
                      <a:pt x="7523" y="19685"/>
                    </a:cubicBezTo>
                    <a:cubicBezTo>
                      <a:pt x="7589" y="19702"/>
                      <a:pt x="7589" y="19702"/>
                      <a:pt x="7589" y="19702"/>
                    </a:cubicBezTo>
                    <a:cubicBezTo>
                      <a:pt x="7650" y="19463"/>
                      <a:pt x="7650" y="19463"/>
                      <a:pt x="7650" y="19463"/>
                    </a:cubicBezTo>
                    <a:close/>
                    <a:moveTo>
                      <a:pt x="6469" y="19138"/>
                    </a:moveTo>
                    <a:cubicBezTo>
                      <a:pt x="6327" y="19096"/>
                      <a:pt x="6327" y="19096"/>
                      <a:pt x="6327" y="19096"/>
                    </a:cubicBezTo>
                    <a:cubicBezTo>
                      <a:pt x="6006" y="18996"/>
                      <a:pt x="6006" y="18996"/>
                      <a:pt x="6006" y="18996"/>
                    </a:cubicBezTo>
                    <a:cubicBezTo>
                      <a:pt x="5766" y="18919"/>
                      <a:pt x="5766" y="18919"/>
                      <a:pt x="5766" y="18919"/>
                    </a:cubicBezTo>
                    <a:cubicBezTo>
                      <a:pt x="5690" y="19153"/>
                      <a:pt x="5690" y="19153"/>
                      <a:pt x="5690" y="19153"/>
                    </a:cubicBezTo>
                    <a:cubicBezTo>
                      <a:pt x="5932" y="19231"/>
                      <a:pt x="5932" y="19231"/>
                      <a:pt x="5932" y="19231"/>
                    </a:cubicBezTo>
                    <a:cubicBezTo>
                      <a:pt x="6255" y="19331"/>
                      <a:pt x="6255" y="19331"/>
                      <a:pt x="6255" y="19331"/>
                    </a:cubicBezTo>
                    <a:cubicBezTo>
                      <a:pt x="6397" y="19373"/>
                      <a:pt x="6397" y="19373"/>
                      <a:pt x="6397" y="19373"/>
                    </a:cubicBezTo>
                    <a:cubicBezTo>
                      <a:pt x="6469" y="19138"/>
                      <a:pt x="6469" y="19138"/>
                      <a:pt x="6469" y="19138"/>
                    </a:cubicBezTo>
                    <a:close/>
                    <a:moveTo>
                      <a:pt x="5301" y="18765"/>
                    </a:moveTo>
                    <a:cubicBezTo>
                      <a:pt x="5026" y="18670"/>
                      <a:pt x="5026" y="18670"/>
                      <a:pt x="5026" y="18670"/>
                    </a:cubicBezTo>
                    <a:cubicBezTo>
                      <a:pt x="4694" y="18552"/>
                      <a:pt x="4694" y="18552"/>
                      <a:pt x="4694" y="18552"/>
                    </a:cubicBezTo>
                    <a:cubicBezTo>
                      <a:pt x="4608" y="18520"/>
                      <a:pt x="4608" y="18520"/>
                      <a:pt x="4608" y="18520"/>
                    </a:cubicBezTo>
                    <a:cubicBezTo>
                      <a:pt x="4521" y="18751"/>
                      <a:pt x="4521" y="18751"/>
                      <a:pt x="4521" y="18751"/>
                    </a:cubicBezTo>
                    <a:cubicBezTo>
                      <a:pt x="4610" y="18783"/>
                      <a:pt x="4610" y="18783"/>
                      <a:pt x="4610" y="18783"/>
                    </a:cubicBezTo>
                    <a:cubicBezTo>
                      <a:pt x="4945" y="18903"/>
                      <a:pt x="4945" y="18903"/>
                      <a:pt x="4945" y="18903"/>
                    </a:cubicBezTo>
                    <a:cubicBezTo>
                      <a:pt x="5220" y="18997"/>
                      <a:pt x="5220" y="18997"/>
                      <a:pt x="5220" y="18997"/>
                    </a:cubicBezTo>
                    <a:cubicBezTo>
                      <a:pt x="5301" y="18765"/>
                      <a:pt x="5301" y="18765"/>
                      <a:pt x="5301" y="18765"/>
                    </a:cubicBezTo>
                    <a:close/>
                    <a:moveTo>
                      <a:pt x="4147" y="18348"/>
                    </a:moveTo>
                    <a:cubicBezTo>
                      <a:pt x="4021" y="18301"/>
                      <a:pt x="4021" y="18301"/>
                      <a:pt x="4021" y="18301"/>
                    </a:cubicBezTo>
                    <a:cubicBezTo>
                      <a:pt x="3681" y="18168"/>
                      <a:pt x="3681" y="18168"/>
                      <a:pt x="3681" y="18168"/>
                    </a:cubicBezTo>
                    <a:cubicBezTo>
                      <a:pt x="3462" y="18080"/>
                      <a:pt x="3462" y="18080"/>
                      <a:pt x="3462" y="18080"/>
                    </a:cubicBezTo>
                    <a:cubicBezTo>
                      <a:pt x="3369" y="18308"/>
                      <a:pt x="3369" y="18308"/>
                      <a:pt x="3369" y="18308"/>
                    </a:cubicBezTo>
                    <a:cubicBezTo>
                      <a:pt x="3590" y="18397"/>
                      <a:pt x="3590" y="18397"/>
                      <a:pt x="3590" y="18397"/>
                    </a:cubicBezTo>
                    <a:cubicBezTo>
                      <a:pt x="3933" y="18530"/>
                      <a:pt x="3933" y="18530"/>
                      <a:pt x="3933" y="18530"/>
                    </a:cubicBezTo>
                    <a:cubicBezTo>
                      <a:pt x="4059" y="18578"/>
                      <a:pt x="4059" y="18578"/>
                      <a:pt x="4059" y="18578"/>
                    </a:cubicBezTo>
                    <a:cubicBezTo>
                      <a:pt x="4147" y="18348"/>
                      <a:pt x="4147" y="18348"/>
                      <a:pt x="4147" y="18348"/>
                    </a:cubicBezTo>
                    <a:close/>
                    <a:moveTo>
                      <a:pt x="3008" y="17894"/>
                    </a:moveTo>
                    <a:cubicBezTo>
                      <a:pt x="2641" y="17739"/>
                      <a:pt x="2641" y="17739"/>
                      <a:pt x="2641" y="17739"/>
                    </a:cubicBezTo>
                    <a:cubicBezTo>
                      <a:pt x="2331" y="17604"/>
                      <a:pt x="2331" y="17604"/>
                      <a:pt x="2331" y="17604"/>
                    </a:cubicBezTo>
                    <a:cubicBezTo>
                      <a:pt x="2232" y="17829"/>
                      <a:pt x="2232" y="17829"/>
                      <a:pt x="2232" y="17829"/>
                    </a:cubicBezTo>
                    <a:cubicBezTo>
                      <a:pt x="2544" y="17965"/>
                      <a:pt x="2544" y="17965"/>
                      <a:pt x="2544" y="17965"/>
                    </a:cubicBezTo>
                    <a:cubicBezTo>
                      <a:pt x="2913" y="18121"/>
                      <a:pt x="2913" y="18121"/>
                      <a:pt x="2913" y="18121"/>
                    </a:cubicBezTo>
                    <a:cubicBezTo>
                      <a:pt x="3008" y="17894"/>
                      <a:pt x="3008" y="17894"/>
                      <a:pt x="3008" y="17894"/>
                    </a:cubicBezTo>
                    <a:close/>
                    <a:moveTo>
                      <a:pt x="1883" y="17404"/>
                    </a:moveTo>
                    <a:cubicBezTo>
                      <a:pt x="1575" y="17264"/>
                      <a:pt x="1575" y="17264"/>
                      <a:pt x="1575" y="17264"/>
                    </a:cubicBezTo>
                    <a:cubicBezTo>
                      <a:pt x="1214" y="17095"/>
                      <a:pt x="1214" y="17095"/>
                      <a:pt x="1214" y="17095"/>
                    </a:cubicBezTo>
                    <a:cubicBezTo>
                      <a:pt x="1109" y="17318"/>
                      <a:pt x="1109" y="17318"/>
                      <a:pt x="1109" y="17318"/>
                    </a:cubicBezTo>
                    <a:cubicBezTo>
                      <a:pt x="1472" y="17487"/>
                      <a:pt x="1472" y="17487"/>
                      <a:pt x="1472" y="17487"/>
                    </a:cubicBezTo>
                    <a:cubicBezTo>
                      <a:pt x="1780" y="17628"/>
                      <a:pt x="1780" y="17628"/>
                      <a:pt x="1780" y="17628"/>
                    </a:cubicBezTo>
                    <a:lnTo>
                      <a:pt x="1883" y="1740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 name="Google Shape;277;p16"/>
            <p:cNvGrpSpPr/>
            <p:nvPr/>
          </p:nvGrpSpPr>
          <p:grpSpPr>
            <a:xfrm rot="1800033">
              <a:off x="8920442" y="3500648"/>
              <a:ext cx="156574" cy="280323"/>
              <a:chOff x="7419591" y="3612333"/>
              <a:chExt cx="146306" cy="261940"/>
            </a:xfrm>
          </p:grpSpPr>
          <p:sp>
            <p:nvSpPr>
              <p:cNvPr id="278" name="Google Shape;278;p1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6"/>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6"/>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 name="Google Shape;300;p16"/>
            <p:cNvGrpSpPr/>
            <p:nvPr/>
          </p:nvGrpSpPr>
          <p:grpSpPr>
            <a:xfrm rot="-8999956" flipH="1">
              <a:off x="8578956" y="4720778"/>
              <a:ext cx="146303" cy="261934"/>
              <a:chOff x="7419591" y="3612333"/>
              <a:chExt cx="146306" cy="261940"/>
            </a:xfrm>
          </p:grpSpPr>
          <p:sp>
            <p:nvSpPr>
              <p:cNvPr id="301" name="Google Shape;301;p1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6"/>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6"/>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2_1">
    <p:spTree>
      <p:nvGrpSpPr>
        <p:cNvPr id="1" name="Shape 323"/>
        <p:cNvGrpSpPr/>
        <p:nvPr/>
      </p:nvGrpSpPr>
      <p:grpSpPr>
        <a:xfrm>
          <a:off x="0" y="0"/>
          <a:ext cx="0" cy="0"/>
          <a:chOff x="0" y="0"/>
          <a:chExt cx="0" cy="0"/>
        </a:xfrm>
      </p:grpSpPr>
      <p:sp>
        <p:nvSpPr>
          <p:cNvPr id="324" name="Google Shape;324;p17"/>
          <p:cNvSpPr txBox="1">
            <a:spLocks noGrp="1"/>
          </p:cNvSpPr>
          <p:nvPr>
            <p:ph type="title"/>
          </p:nvPr>
        </p:nvSpPr>
        <p:spPr>
          <a:xfrm>
            <a:off x="2977725" y="1976250"/>
            <a:ext cx="3188400" cy="119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25" name="Google Shape;325;p17"/>
          <p:cNvSpPr/>
          <p:nvPr/>
        </p:nvSpPr>
        <p:spPr>
          <a:xfrm rot="10800000" flipH="1">
            <a:off x="6512625" y="-1711583"/>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rot="10800000" flipH="1">
            <a:off x="-418375" y="460349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27"/>
        <p:cNvGrpSpPr/>
        <p:nvPr/>
      </p:nvGrpSpPr>
      <p:grpSpPr>
        <a:xfrm>
          <a:off x="0" y="0"/>
          <a:ext cx="0" cy="0"/>
          <a:chOff x="0" y="0"/>
          <a:chExt cx="0" cy="0"/>
        </a:xfrm>
      </p:grpSpPr>
      <p:sp>
        <p:nvSpPr>
          <p:cNvPr id="328" name="Google Shape;328;p18"/>
          <p:cNvSpPr txBox="1">
            <a:spLocks noGrp="1"/>
          </p:cNvSpPr>
          <p:nvPr>
            <p:ph type="title"/>
          </p:nvPr>
        </p:nvSpPr>
        <p:spPr>
          <a:xfrm>
            <a:off x="3121925" y="3175950"/>
            <a:ext cx="45639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4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29" name="Google Shape;329;p18"/>
          <p:cNvSpPr txBox="1">
            <a:spLocks noGrp="1"/>
          </p:cNvSpPr>
          <p:nvPr>
            <p:ph type="subTitle" idx="1"/>
          </p:nvPr>
        </p:nvSpPr>
        <p:spPr>
          <a:xfrm>
            <a:off x="1458125" y="1435650"/>
            <a:ext cx="6227700" cy="1740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330" name="Google Shape;330;p18"/>
          <p:cNvSpPr/>
          <p:nvPr/>
        </p:nvSpPr>
        <p:spPr>
          <a:xfrm rot="5400000">
            <a:off x="-2468400" y="1847704"/>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8"/>
          <p:cNvSpPr/>
          <p:nvPr/>
        </p:nvSpPr>
        <p:spPr>
          <a:xfrm>
            <a:off x="5775975" y="-264840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a:off x="4817300" y="460349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18"/>
          <p:cNvGrpSpPr/>
          <p:nvPr/>
        </p:nvGrpSpPr>
        <p:grpSpPr>
          <a:xfrm>
            <a:off x="7995410" y="-1094573"/>
            <a:ext cx="5508224" cy="4921317"/>
            <a:chOff x="7995410" y="-1094573"/>
            <a:chExt cx="5508224" cy="4921317"/>
          </a:xfrm>
        </p:grpSpPr>
        <p:grpSp>
          <p:nvGrpSpPr>
            <p:cNvPr id="334" name="Google Shape;334;p18"/>
            <p:cNvGrpSpPr/>
            <p:nvPr/>
          </p:nvGrpSpPr>
          <p:grpSpPr>
            <a:xfrm rot="10800000">
              <a:off x="7995410" y="-1094573"/>
              <a:ext cx="5508224" cy="4921317"/>
              <a:chOff x="-4643553" y="-317844"/>
              <a:chExt cx="5778059" cy="5162401"/>
            </a:xfrm>
          </p:grpSpPr>
          <p:sp>
            <p:nvSpPr>
              <p:cNvPr id="335" name="Google Shape;335;p18"/>
              <p:cNvSpPr/>
              <p:nvPr/>
            </p:nvSpPr>
            <p:spPr>
              <a:xfrm rot="5400000">
                <a:off x="665401" y="260930"/>
                <a:ext cx="69000" cy="459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8"/>
              <p:cNvSpPr/>
              <p:nvPr/>
            </p:nvSpPr>
            <p:spPr>
              <a:xfrm>
                <a:off x="-4643553" y="-317844"/>
                <a:ext cx="5778059" cy="5162401"/>
              </a:xfrm>
              <a:custGeom>
                <a:avLst/>
                <a:gdLst/>
                <a:ahLst/>
                <a:cxnLst/>
                <a:rect l="l" t="t" r="r" b="b"/>
                <a:pathLst>
                  <a:path w="51982" h="46437" extrusionOk="0">
                    <a:moveTo>
                      <a:pt x="1275" y="46437"/>
                    </a:moveTo>
                    <a:cubicBezTo>
                      <a:pt x="0" y="46437"/>
                      <a:pt x="0" y="46437"/>
                      <a:pt x="0" y="46437"/>
                    </a:cubicBezTo>
                    <a:cubicBezTo>
                      <a:pt x="0" y="43439"/>
                      <a:pt x="0" y="43439"/>
                      <a:pt x="0" y="43439"/>
                    </a:cubicBezTo>
                    <a:cubicBezTo>
                      <a:pt x="1275" y="43422"/>
                      <a:pt x="1275" y="43422"/>
                      <a:pt x="1275" y="43422"/>
                    </a:cubicBezTo>
                    <a:cubicBezTo>
                      <a:pt x="2011" y="43422"/>
                      <a:pt x="2610" y="42823"/>
                      <a:pt x="2610" y="42087"/>
                    </a:cubicBezTo>
                    <a:cubicBezTo>
                      <a:pt x="2610" y="26691"/>
                      <a:pt x="2610" y="26691"/>
                      <a:pt x="2610" y="26691"/>
                    </a:cubicBezTo>
                    <a:cubicBezTo>
                      <a:pt x="2610" y="23517"/>
                      <a:pt x="5192" y="20935"/>
                      <a:pt x="8366" y="20935"/>
                    </a:cubicBezTo>
                    <a:cubicBezTo>
                      <a:pt x="11540" y="20935"/>
                      <a:pt x="14122" y="23517"/>
                      <a:pt x="14122" y="26691"/>
                    </a:cubicBezTo>
                    <a:cubicBezTo>
                      <a:pt x="14122" y="31798"/>
                      <a:pt x="14122" y="31798"/>
                      <a:pt x="14122" y="31798"/>
                    </a:cubicBezTo>
                    <a:cubicBezTo>
                      <a:pt x="14122" y="33310"/>
                      <a:pt x="15352" y="34539"/>
                      <a:pt x="16863" y="34539"/>
                    </a:cubicBezTo>
                    <a:cubicBezTo>
                      <a:pt x="17089" y="34539"/>
                      <a:pt x="17089" y="34539"/>
                      <a:pt x="17089" y="34539"/>
                    </a:cubicBezTo>
                    <a:cubicBezTo>
                      <a:pt x="18600" y="34539"/>
                      <a:pt x="19830" y="33310"/>
                      <a:pt x="19830" y="31798"/>
                    </a:cubicBezTo>
                    <a:cubicBezTo>
                      <a:pt x="19830" y="16859"/>
                      <a:pt x="19830" y="16859"/>
                      <a:pt x="19830" y="16859"/>
                    </a:cubicBezTo>
                    <a:cubicBezTo>
                      <a:pt x="19830" y="13686"/>
                      <a:pt x="22412" y="11103"/>
                      <a:pt x="25586" y="11103"/>
                    </a:cubicBezTo>
                    <a:cubicBezTo>
                      <a:pt x="25698" y="11103"/>
                      <a:pt x="25698" y="11103"/>
                      <a:pt x="25698" y="11103"/>
                    </a:cubicBezTo>
                    <a:cubicBezTo>
                      <a:pt x="28872" y="11103"/>
                      <a:pt x="31454" y="13686"/>
                      <a:pt x="31454" y="16859"/>
                    </a:cubicBezTo>
                    <a:cubicBezTo>
                      <a:pt x="31454" y="27421"/>
                      <a:pt x="31454" y="27421"/>
                      <a:pt x="31454" y="27421"/>
                    </a:cubicBezTo>
                    <a:cubicBezTo>
                      <a:pt x="31454" y="28933"/>
                      <a:pt x="32684" y="30162"/>
                      <a:pt x="34195" y="30162"/>
                    </a:cubicBezTo>
                    <a:cubicBezTo>
                      <a:pt x="34308" y="30162"/>
                      <a:pt x="34308" y="30162"/>
                      <a:pt x="34308" y="30162"/>
                    </a:cubicBezTo>
                    <a:cubicBezTo>
                      <a:pt x="35819" y="30162"/>
                      <a:pt x="37049" y="28933"/>
                      <a:pt x="37049" y="27421"/>
                    </a:cubicBezTo>
                    <a:cubicBezTo>
                      <a:pt x="37049" y="5756"/>
                      <a:pt x="37049" y="5756"/>
                      <a:pt x="37049" y="5756"/>
                    </a:cubicBezTo>
                    <a:cubicBezTo>
                      <a:pt x="37049" y="2582"/>
                      <a:pt x="39631" y="0"/>
                      <a:pt x="42805" y="0"/>
                    </a:cubicBezTo>
                    <a:cubicBezTo>
                      <a:pt x="42918" y="0"/>
                      <a:pt x="42918" y="0"/>
                      <a:pt x="42918" y="0"/>
                    </a:cubicBezTo>
                    <a:cubicBezTo>
                      <a:pt x="46091" y="0"/>
                      <a:pt x="48674" y="2582"/>
                      <a:pt x="48674" y="5756"/>
                    </a:cubicBezTo>
                    <a:cubicBezTo>
                      <a:pt x="48674" y="15639"/>
                      <a:pt x="48674" y="15639"/>
                      <a:pt x="48674" y="15639"/>
                    </a:cubicBezTo>
                    <a:cubicBezTo>
                      <a:pt x="48674" y="16406"/>
                      <a:pt x="49298" y="17031"/>
                      <a:pt x="50066" y="17031"/>
                    </a:cubicBezTo>
                    <a:cubicBezTo>
                      <a:pt x="51982" y="17058"/>
                      <a:pt x="51982" y="17058"/>
                      <a:pt x="51982" y="17058"/>
                    </a:cubicBezTo>
                    <a:cubicBezTo>
                      <a:pt x="51982" y="20034"/>
                      <a:pt x="51982" y="20034"/>
                      <a:pt x="51982" y="20034"/>
                    </a:cubicBezTo>
                    <a:cubicBezTo>
                      <a:pt x="50066" y="20046"/>
                      <a:pt x="50066" y="20046"/>
                      <a:pt x="50066" y="20046"/>
                    </a:cubicBezTo>
                    <a:cubicBezTo>
                      <a:pt x="47636" y="20046"/>
                      <a:pt x="45659" y="18069"/>
                      <a:pt x="45659" y="15639"/>
                    </a:cubicBezTo>
                    <a:cubicBezTo>
                      <a:pt x="45659" y="5756"/>
                      <a:pt x="45659" y="5756"/>
                      <a:pt x="45659" y="5756"/>
                    </a:cubicBezTo>
                    <a:cubicBezTo>
                      <a:pt x="45659" y="4244"/>
                      <a:pt x="44429" y="3015"/>
                      <a:pt x="42918" y="3015"/>
                    </a:cubicBezTo>
                    <a:cubicBezTo>
                      <a:pt x="42805" y="3015"/>
                      <a:pt x="42805" y="3015"/>
                      <a:pt x="42805" y="3015"/>
                    </a:cubicBezTo>
                    <a:cubicBezTo>
                      <a:pt x="41294" y="3015"/>
                      <a:pt x="40064" y="4244"/>
                      <a:pt x="40064" y="5756"/>
                    </a:cubicBezTo>
                    <a:cubicBezTo>
                      <a:pt x="40064" y="27421"/>
                      <a:pt x="40064" y="27421"/>
                      <a:pt x="40064" y="27421"/>
                    </a:cubicBezTo>
                    <a:cubicBezTo>
                      <a:pt x="40064" y="30595"/>
                      <a:pt x="37482" y="33177"/>
                      <a:pt x="34308" y="33177"/>
                    </a:cubicBezTo>
                    <a:cubicBezTo>
                      <a:pt x="34195" y="33177"/>
                      <a:pt x="34195" y="33177"/>
                      <a:pt x="34195" y="33177"/>
                    </a:cubicBezTo>
                    <a:cubicBezTo>
                      <a:pt x="31021" y="33177"/>
                      <a:pt x="28439" y="30595"/>
                      <a:pt x="28439" y="27421"/>
                    </a:cubicBezTo>
                    <a:cubicBezTo>
                      <a:pt x="28439" y="16859"/>
                      <a:pt x="28439" y="16859"/>
                      <a:pt x="28439" y="16859"/>
                    </a:cubicBezTo>
                    <a:cubicBezTo>
                      <a:pt x="28439" y="15348"/>
                      <a:pt x="27210" y="14118"/>
                      <a:pt x="25698" y="14118"/>
                    </a:cubicBezTo>
                    <a:cubicBezTo>
                      <a:pt x="25586" y="14118"/>
                      <a:pt x="25586" y="14118"/>
                      <a:pt x="25586" y="14118"/>
                    </a:cubicBezTo>
                    <a:cubicBezTo>
                      <a:pt x="24074" y="14118"/>
                      <a:pt x="22845" y="15348"/>
                      <a:pt x="22845" y="16859"/>
                    </a:cubicBezTo>
                    <a:cubicBezTo>
                      <a:pt x="22845" y="31798"/>
                      <a:pt x="22845" y="31798"/>
                      <a:pt x="22845" y="31798"/>
                    </a:cubicBezTo>
                    <a:cubicBezTo>
                      <a:pt x="22845" y="34972"/>
                      <a:pt x="20262" y="37554"/>
                      <a:pt x="17089" y="37554"/>
                    </a:cubicBezTo>
                    <a:cubicBezTo>
                      <a:pt x="16863" y="37554"/>
                      <a:pt x="16863" y="37554"/>
                      <a:pt x="16863" y="37554"/>
                    </a:cubicBezTo>
                    <a:cubicBezTo>
                      <a:pt x="13689" y="37554"/>
                      <a:pt x="11107" y="34972"/>
                      <a:pt x="11107" y="31798"/>
                    </a:cubicBezTo>
                    <a:cubicBezTo>
                      <a:pt x="11107" y="26691"/>
                      <a:pt x="11107" y="26691"/>
                      <a:pt x="11107" y="26691"/>
                    </a:cubicBezTo>
                    <a:cubicBezTo>
                      <a:pt x="11107" y="25179"/>
                      <a:pt x="9878" y="23950"/>
                      <a:pt x="8366" y="23950"/>
                    </a:cubicBezTo>
                    <a:cubicBezTo>
                      <a:pt x="6855" y="23950"/>
                      <a:pt x="5625" y="25179"/>
                      <a:pt x="5625" y="26691"/>
                    </a:cubicBezTo>
                    <a:cubicBezTo>
                      <a:pt x="5625" y="42087"/>
                      <a:pt x="5625" y="42087"/>
                      <a:pt x="5625" y="42087"/>
                    </a:cubicBezTo>
                    <a:cubicBezTo>
                      <a:pt x="5625" y="44485"/>
                      <a:pt x="3674" y="46437"/>
                      <a:pt x="1275" y="464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8"/>
              <p:cNvSpPr/>
              <p:nvPr/>
            </p:nvSpPr>
            <p:spPr>
              <a:xfrm>
                <a:off x="-4501017" y="4666099"/>
                <a:ext cx="69472" cy="19165"/>
              </a:xfrm>
              <a:custGeom>
                <a:avLst/>
                <a:gdLst/>
                <a:ahLst/>
                <a:cxnLst/>
                <a:rect l="l" t="t" r="r" b="b"/>
                <a:pathLst>
                  <a:path w="631" h="170" extrusionOk="0">
                    <a:moveTo>
                      <a:pt x="0" y="170"/>
                    </a:moveTo>
                    <a:cubicBezTo>
                      <a:pt x="0" y="66"/>
                      <a:pt x="0" y="66"/>
                      <a:pt x="0" y="66"/>
                    </a:cubicBezTo>
                    <a:cubicBezTo>
                      <a:pt x="205" y="66"/>
                      <a:pt x="410" y="44"/>
                      <a:pt x="608" y="0"/>
                    </a:cubicBezTo>
                    <a:cubicBezTo>
                      <a:pt x="631" y="101"/>
                      <a:pt x="631" y="101"/>
                      <a:pt x="631" y="101"/>
                    </a:cubicBezTo>
                    <a:cubicBezTo>
                      <a:pt x="425" y="147"/>
                      <a:pt x="213" y="170"/>
                      <a:pt x="0" y="17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18"/>
              <p:cNvSpPr/>
              <p:nvPr/>
            </p:nvSpPr>
            <p:spPr>
              <a:xfrm>
                <a:off x="-4311769" y="-150155"/>
                <a:ext cx="5040210" cy="4768407"/>
              </a:xfrm>
              <a:custGeom>
                <a:avLst/>
                <a:gdLst/>
                <a:ahLst/>
                <a:cxnLst/>
                <a:rect l="l" t="t" r="r" b="b"/>
                <a:pathLst>
                  <a:path w="45345" h="42891" extrusionOk="0">
                    <a:moveTo>
                      <a:pt x="64" y="42891"/>
                    </a:moveTo>
                    <a:cubicBezTo>
                      <a:pt x="0" y="42809"/>
                      <a:pt x="0" y="42809"/>
                      <a:pt x="0" y="42809"/>
                    </a:cubicBezTo>
                    <a:cubicBezTo>
                      <a:pt x="321" y="42561"/>
                      <a:pt x="590" y="42241"/>
                      <a:pt x="776" y="41882"/>
                    </a:cubicBezTo>
                    <a:cubicBezTo>
                      <a:pt x="868" y="41930"/>
                      <a:pt x="868" y="41930"/>
                      <a:pt x="868" y="41930"/>
                    </a:cubicBezTo>
                    <a:cubicBezTo>
                      <a:pt x="675" y="42302"/>
                      <a:pt x="397" y="42634"/>
                      <a:pt x="64" y="42891"/>
                    </a:cubicBezTo>
                    <a:close/>
                    <a:moveTo>
                      <a:pt x="1190" y="40719"/>
                    </a:moveTo>
                    <a:cubicBezTo>
                      <a:pt x="1086" y="40714"/>
                      <a:pt x="1086" y="40714"/>
                      <a:pt x="1086" y="40714"/>
                    </a:cubicBezTo>
                    <a:cubicBezTo>
                      <a:pt x="1087" y="40676"/>
                      <a:pt x="1088" y="40637"/>
                      <a:pt x="1088" y="40598"/>
                    </a:cubicBezTo>
                    <a:cubicBezTo>
                      <a:pt x="1088" y="39476"/>
                      <a:pt x="1088" y="39476"/>
                      <a:pt x="1088" y="39476"/>
                    </a:cubicBezTo>
                    <a:cubicBezTo>
                      <a:pt x="1192" y="39476"/>
                      <a:pt x="1192" y="39476"/>
                      <a:pt x="1192" y="39476"/>
                    </a:cubicBezTo>
                    <a:cubicBezTo>
                      <a:pt x="1192" y="40598"/>
                      <a:pt x="1192" y="40598"/>
                      <a:pt x="1192" y="40598"/>
                    </a:cubicBezTo>
                    <a:cubicBezTo>
                      <a:pt x="1192" y="40639"/>
                      <a:pt x="1191" y="40679"/>
                      <a:pt x="1190" y="40719"/>
                    </a:cubicBezTo>
                    <a:close/>
                    <a:moveTo>
                      <a:pt x="1192" y="38235"/>
                    </a:moveTo>
                    <a:cubicBezTo>
                      <a:pt x="1088" y="38235"/>
                      <a:pt x="1088" y="38235"/>
                      <a:pt x="1088" y="38235"/>
                    </a:cubicBezTo>
                    <a:cubicBezTo>
                      <a:pt x="1088" y="36994"/>
                      <a:pt x="1088" y="36994"/>
                      <a:pt x="1088" y="36994"/>
                    </a:cubicBezTo>
                    <a:cubicBezTo>
                      <a:pt x="1192" y="36994"/>
                      <a:pt x="1192" y="36994"/>
                      <a:pt x="1192" y="36994"/>
                    </a:cubicBezTo>
                    <a:lnTo>
                      <a:pt x="1192" y="38235"/>
                    </a:lnTo>
                    <a:close/>
                    <a:moveTo>
                      <a:pt x="1192" y="35754"/>
                    </a:moveTo>
                    <a:cubicBezTo>
                      <a:pt x="1088" y="35754"/>
                      <a:pt x="1088" y="35754"/>
                      <a:pt x="1088" y="35754"/>
                    </a:cubicBezTo>
                    <a:cubicBezTo>
                      <a:pt x="1088" y="34513"/>
                      <a:pt x="1088" y="34513"/>
                      <a:pt x="1088" y="34513"/>
                    </a:cubicBezTo>
                    <a:cubicBezTo>
                      <a:pt x="1192" y="34513"/>
                      <a:pt x="1192" y="34513"/>
                      <a:pt x="1192" y="34513"/>
                    </a:cubicBezTo>
                    <a:lnTo>
                      <a:pt x="1192" y="35754"/>
                    </a:lnTo>
                    <a:close/>
                    <a:moveTo>
                      <a:pt x="14111" y="34610"/>
                    </a:moveTo>
                    <a:cubicBezTo>
                      <a:pt x="13886" y="34610"/>
                      <a:pt x="13886" y="34610"/>
                      <a:pt x="13886" y="34610"/>
                    </a:cubicBezTo>
                    <a:cubicBezTo>
                      <a:pt x="13564" y="34610"/>
                      <a:pt x="13244" y="34574"/>
                      <a:pt x="12934" y="34504"/>
                    </a:cubicBezTo>
                    <a:cubicBezTo>
                      <a:pt x="12957" y="34403"/>
                      <a:pt x="12957" y="34403"/>
                      <a:pt x="12957" y="34403"/>
                    </a:cubicBezTo>
                    <a:cubicBezTo>
                      <a:pt x="13259" y="34471"/>
                      <a:pt x="13572" y="34506"/>
                      <a:pt x="13886" y="34506"/>
                    </a:cubicBezTo>
                    <a:cubicBezTo>
                      <a:pt x="14177" y="34505"/>
                      <a:pt x="14177" y="34505"/>
                      <a:pt x="14177" y="34505"/>
                    </a:cubicBezTo>
                    <a:cubicBezTo>
                      <a:pt x="14179" y="34609"/>
                      <a:pt x="14179" y="34609"/>
                      <a:pt x="14179" y="34609"/>
                    </a:cubicBezTo>
                    <a:lnTo>
                      <a:pt x="14111" y="34610"/>
                    </a:lnTo>
                    <a:close/>
                    <a:moveTo>
                      <a:pt x="15413" y="34409"/>
                    </a:moveTo>
                    <a:cubicBezTo>
                      <a:pt x="15382" y="34310"/>
                      <a:pt x="15382" y="34310"/>
                      <a:pt x="15382" y="34310"/>
                    </a:cubicBezTo>
                    <a:cubicBezTo>
                      <a:pt x="15771" y="34186"/>
                      <a:pt x="16141" y="34006"/>
                      <a:pt x="16479" y="33774"/>
                    </a:cubicBezTo>
                    <a:cubicBezTo>
                      <a:pt x="16538" y="33860"/>
                      <a:pt x="16538" y="33860"/>
                      <a:pt x="16538" y="33860"/>
                    </a:cubicBezTo>
                    <a:cubicBezTo>
                      <a:pt x="16191" y="34098"/>
                      <a:pt x="15813" y="34282"/>
                      <a:pt x="15413" y="34409"/>
                    </a:cubicBezTo>
                    <a:close/>
                    <a:moveTo>
                      <a:pt x="11767" y="34053"/>
                    </a:moveTo>
                    <a:cubicBezTo>
                      <a:pt x="11403" y="33846"/>
                      <a:pt x="11070" y="33587"/>
                      <a:pt x="10780" y="33284"/>
                    </a:cubicBezTo>
                    <a:cubicBezTo>
                      <a:pt x="10855" y="33212"/>
                      <a:pt x="10855" y="33212"/>
                      <a:pt x="10855" y="33212"/>
                    </a:cubicBezTo>
                    <a:cubicBezTo>
                      <a:pt x="11138" y="33508"/>
                      <a:pt x="11463" y="33761"/>
                      <a:pt x="11818" y="33962"/>
                    </a:cubicBezTo>
                    <a:lnTo>
                      <a:pt x="11767" y="34053"/>
                    </a:lnTo>
                    <a:close/>
                    <a:moveTo>
                      <a:pt x="1192" y="33272"/>
                    </a:moveTo>
                    <a:cubicBezTo>
                      <a:pt x="1088" y="33272"/>
                      <a:pt x="1088" y="33272"/>
                      <a:pt x="1088" y="33272"/>
                    </a:cubicBezTo>
                    <a:cubicBezTo>
                      <a:pt x="1088" y="32032"/>
                      <a:pt x="1088" y="32032"/>
                      <a:pt x="1088" y="32032"/>
                    </a:cubicBezTo>
                    <a:cubicBezTo>
                      <a:pt x="1192" y="32032"/>
                      <a:pt x="1192" y="32032"/>
                      <a:pt x="1192" y="32032"/>
                    </a:cubicBezTo>
                    <a:lnTo>
                      <a:pt x="1192" y="33272"/>
                    </a:lnTo>
                    <a:close/>
                    <a:moveTo>
                      <a:pt x="17457" y="33011"/>
                    </a:moveTo>
                    <a:cubicBezTo>
                      <a:pt x="17376" y="32946"/>
                      <a:pt x="17376" y="32946"/>
                      <a:pt x="17376" y="32946"/>
                    </a:cubicBezTo>
                    <a:cubicBezTo>
                      <a:pt x="17634" y="32627"/>
                      <a:pt x="17843" y="32274"/>
                      <a:pt x="17998" y="31895"/>
                    </a:cubicBezTo>
                    <a:cubicBezTo>
                      <a:pt x="18094" y="31935"/>
                      <a:pt x="18094" y="31935"/>
                      <a:pt x="18094" y="31935"/>
                    </a:cubicBezTo>
                    <a:cubicBezTo>
                      <a:pt x="17935" y="32322"/>
                      <a:pt x="17721" y="32685"/>
                      <a:pt x="17457" y="33011"/>
                    </a:cubicBezTo>
                    <a:close/>
                    <a:moveTo>
                      <a:pt x="10054" y="32265"/>
                    </a:moveTo>
                    <a:cubicBezTo>
                      <a:pt x="9863" y="31891"/>
                      <a:pt x="9728" y="31492"/>
                      <a:pt x="9654" y="31079"/>
                    </a:cubicBezTo>
                    <a:cubicBezTo>
                      <a:pt x="9756" y="31061"/>
                      <a:pt x="9756" y="31061"/>
                      <a:pt x="9756" y="31061"/>
                    </a:cubicBezTo>
                    <a:cubicBezTo>
                      <a:pt x="9829" y="31464"/>
                      <a:pt x="9960" y="31853"/>
                      <a:pt x="10147" y="32217"/>
                    </a:cubicBezTo>
                    <a:lnTo>
                      <a:pt x="10054" y="32265"/>
                    </a:lnTo>
                    <a:close/>
                    <a:moveTo>
                      <a:pt x="1192" y="30791"/>
                    </a:moveTo>
                    <a:cubicBezTo>
                      <a:pt x="1088" y="30791"/>
                      <a:pt x="1088" y="30791"/>
                      <a:pt x="1088" y="30791"/>
                    </a:cubicBezTo>
                    <a:cubicBezTo>
                      <a:pt x="1088" y="29550"/>
                      <a:pt x="1088" y="29550"/>
                      <a:pt x="1088" y="29550"/>
                    </a:cubicBezTo>
                    <a:cubicBezTo>
                      <a:pt x="1192" y="29550"/>
                      <a:pt x="1192" y="29550"/>
                      <a:pt x="1192" y="29550"/>
                    </a:cubicBezTo>
                    <a:lnTo>
                      <a:pt x="1192" y="30791"/>
                    </a:lnTo>
                    <a:close/>
                    <a:moveTo>
                      <a:pt x="18392" y="30719"/>
                    </a:moveTo>
                    <a:cubicBezTo>
                      <a:pt x="18289" y="30710"/>
                      <a:pt x="18289" y="30710"/>
                      <a:pt x="18289" y="30710"/>
                    </a:cubicBezTo>
                    <a:cubicBezTo>
                      <a:pt x="18301" y="30578"/>
                      <a:pt x="18307" y="30443"/>
                      <a:pt x="18307" y="30309"/>
                    </a:cubicBezTo>
                    <a:cubicBezTo>
                      <a:pt x="18307" y="29475"/>
                      <a:pt x="18307" y="29475"/>
                      <a:pt x="18307" y="29475"/>
                    </a:cubicBezTo>
                    <a:cubicBezTo>
                      <a:pt x="18411" y="29475"/>
                      <a:pt x="18411" y="29475"/>
                      <a:pt x="18411" y="29475"/>
                    </a:cubicBezTo>
                    <a:cubicBezTo>
                      <a:pt x="18411" y="30309"/>
                      <a:pt x="18411" y="30309"/>
                      <a:pt x="18411" y="30309"/>
                    </a:cubicBezTo>
                    <a:cubicBezTo>
                      <a:pt x="18411" y="30446"/>
                      <a:pt x="18405" y="30584"/>
                      <a:pt x="18392" y="30719"/>
                    </a:cubicBezTo>
                    <a:close/>
                    <a:moveTo>
                      <a:pt x="31073" y="30231"/>
                    </a:moveTo>
                    <a:cubicBezTo>
                      <a:pt x="30653" y="30217"/>
                      <a:pt x="30239" y="30142"/>
                      <a:pt x="29842" y="30008"/>
                    </a:cubicBezTo>
                    <a:cubicBezTo>
                      <a:pt x="29876" y="29910"/>
                      <a:pt x="29876" y="29910"/>
                      <a:pt x="29876" y="29910"/>
                    </a:cubicBezTo>
                    <a:cubicBezTo>
                      <a:pt x="30262" y="30040"/>
                      <a:pt x="30666" y="30113"/>
                      <a:pt x="31077" y="30127"/>
                    </a:cubicBezTo>
                    <a:lnTo>
                      <a:pt x="31073" y="30231"/>
                    </a:lnTo>
                    <a:close/>
                    <a:moveTo>
                      <a:pt x="32319" y="30119"/>
                    </a:moveTo>
                    <a:cubicBezTo>
                      <a:pt x="32295" y="30018"/>
                      <a:pt x="32295" y="30018"/>
                      <a:pt x="32295" y="30018"/>
                    </a:cubicBezTo>
                    <a:cubicBezTo>
                      <a:pt x="32693" y="29924"/>
                      <a:pt x="33075" y="29772"/>
                      <a:pt x="33429" y="29567"/>
                    </a:cubicBezTo>
                    <a:cubicBezTo>
                      <a:pt x="33481" y="29657"/>
                      <a:pt x="33481" y="29657"/>
                      <a:pt x="33481" y="29657"/>
                    </a:cubicBezTo>
                    <a:cubicBezTo>
                      <a:pt x="33118" y="29868"/>
                      <a:pt x="32727" y="30023"/>
                      <a:pt x="32319" y="30119"/>
                    </a:cubicBezTo>
                    <a:close/>
                    <a:moveTo>
                      <a:pt x="9689" y="29834"/>
                    </a:moveTo>
                    <a:cubicBezTo>
                      <a:pt x="9585" y="29834"/>
                      <a:pt x="9585" y="29834"/>
                      <a:pt x="9585" y="29834"/>
                    </a:cubicBezTo>
                    <a:cubicBezTo>
                      <a:pt x="9585" y="28593"/>
                      <a:pt x="9585" y="28593"/>
                      <a:pt x="9585" y="28593"/>
                    </a:cubicBezTo>
                    <a:cubicBezTo>
                      <a:pt x="9689" y="28593"/>
                      <a:pt x="9689" y="28593"/>
                      <a:pt x="9689" y="28593"/>
                    </a:cubicBezTo>
                    <a:lnTo>
                      <a:pt x="9689" y="29834"/>
                    </a:lnTo>
                    <a:close/>
                    <a:moveTo>
                      <a:pt x="28728" y="29439"/>
                    </a:moveTo>
                    <a:cubicBezTo>
                      <a:pt x="28386" y="29196"/>
                      <a:pt x="28082" y="28905"/>
                      <a:pt x="27824" y="28574"/>
                    </a:cubicBezTo>
                    <a:cubicBezTo>
                      <a:pt x="27906" y="28510"/>
                      <a:pt x="27906" y="28510"/>
                      <a:pt x="27906" y="28510"/>
                    </a:cubicBezTo>
                    <a:cubicBezTo>
                      <a:pt x="28158" y="28833"/>
                      <a:pt x="28455" y="29117"/>
                      <a:pt x="28788" y="29355"/>
                    </a:cubicBezTo>
                    <a:lnTo>
                      <a:pt x="28728" y="29439"/>
                    </a:lnTo>
                    <a:close/>
                    <a:moveTo>
                      <a:pt x="34462" y="28880"/>
                    </a:moveTo>
                    <a:cubicBezTo>
                      <a:pt x="34386" y="28809"/>
                      <a:pt x="34386" y="28809"/>
                      <a:pt x="34386" y="28809"/>
                    </a:cubicBezTo>
                    <a:cubicBezTo>
                      <a:pt x="34668" y="28510"/>
                      <a:pt x="34903" y="28173"/>
                      <a:pt x="35086" y="27808"/>
                    </a:cubicBezTo>
                    <a:cubicBezTo>
                      <a:pt x="35179" y="27854"/>
                      <a:pt x="35179" y="27854"/>
                      <a:pt x="35179" y="27854"/>
                    </a:cubicBezTo>
                    <a:cubicBezTo>
                      <a:pt x="34991" y="28229"/>
                      <a:pt x="34750" y="28574"/>
                      <a:pt x="34462" y="28880"/>
                    </a:cubicBezTo>
                    <a:close/>
                    <a:moveTo>
                      <a:pt x="1192" y="28310"/>
                    </a:moveTo>
                    <a:cubicBezTo>
                      <a:pt x="1088" y="28310"/>
                      <a:pt x="1088" y="28310"/>
                      <a:pt x="1088" y="28310"/>
                    </a:cubicBezTo>
                    <a:cubicBezTo>
                      <a:pt x="1088" y="27069"/>
                      <a:pt x="1088" y="27069"/>
                      <a:pt x="1088" y="27069"/>
                    </a:cubicBezTo>
                    <a:cubicBezTo>
                      <a:pt x="1192" y="27069"/>
                      <a:pt x="1192" y="27069"/>
                      <a:pt x="1192" y="27069"/>
                    </a:cubicBezTo>
                    <a:lnTo>
                      <a:pt x="1192" y="28310"/>
                    </a:lnTo>
                    <a:close/>
                    <a:moveTo>
                      <a:pt x="18411" y="28234"/>
                    </a:moveTo>
                    <a:cubicBezTo>
                      <a:pt x="18307" y="28234"/>
                      <a:pt x="18307" y="28234"/>
                      <a:pt x="18307" y="28234"/>
                    </a:cubicBezTo>
                    <a:cubicBezTo>
                      <a:pt x="18307" y="26993"/>
                      <a:pt x="18307" y="26993"/>
                      <a:pt x="18307" y="26993"/>
                    </a:cubicBezTo>
                    <a:cubicBezTo>
                      <a:pt x="18411" y="26993"/>
                      <a:pt x="18411" y="26993"/>
                      <a:pt x="18411" y="26993"/>
                    </a:cubicBezTo>
                    <a:lnTo>
                      <a:pt x="18411" y="28234"/>
                    </a:lnTo>
                    <a:close/>
                    <a:moveTo>
                      <a:pt x="27206" y="27486"/>
                    </a:moveTo>
                    <a:cubicBezTo>
                      <a:pt x="27055" y="27096"/>
                      <a:pt x="26962" y="26686"/>
                      <a:pt x="26930" y="26266"/>
                    </a:cubicBezTo>
                    <a:cubicBezTo>
                      <a:pt x="27034" y="26258"/>
                      <a:pt x="27034" y="26258"/>
                      <a:pt x="27034" y="26258"/>
                    </a:cubicBezTo>
                    <a:cubicBezTo>
                      <a:pt x="27065" y="26668"/>
                      <a:pt x="27156" y="27068"/>
                      <a:pt x="27303" y="27449"/>
                    </a:cubicBezTo>
                    <a:lnTo>
                      <a:pt x="27206" y="27486"/>
                    </a:lnTo>
                    <a:close/>
                    <a:moveTo>
                      <a:pt x="9689" y="27352"/>
                    </a:moveTo>
                    <a:cubicBezTo>
                      <a:pt x="9585" y="27352"/>
                      <a:pt x="9585" y="27352"/>
                      <a:pt x="9585" y="27352"/>
                    </a:cubicBezTo>
                    <a:cubicBezTo>
                      <a:pt x="9585" y="26112"/>
                      <a:pt x="9585" y="26112"/>
                      <a:pt x="9585" y="26112"/>
                    </a:cubicBezTo>
                    <a:cubicBezTo>
                      <a:pt x="9689" y="26112"/>
                      <a:pt x="9689" y="26112"/>
                      <a:pt x="9689" y="26112"/>
                    </a:cubicBezTo>
                    <a:lnTo>
                      <a:pt x="9689" y="27352"/>
                    </a:lnTo>
                    <a:close/>
                    <a:moveTo>
                      <a:pt x="35569" y="26666"/>
                    </a:moveTo>
                    <a:cubicBezTo>
                      <a:pt x="35466" y="26648"/>
                      <a:pt x="35466" y="26648"/>
                      <a:pt x="35466" y="26648"/>
                    </a:cubicBezTo>
                    <a:cubicBezTo>
                      <a:pt x="35506" y="26413"/>
                      <a:pt x="35527" y="26173"/>
                      <a:pt x="35527" y="25932"/>
                    </a:cubicBezTo>
                    <a:cubicBezTo>
                      <a:pt x="35527" y="25420"/>
                      <a:pt x="35527" y="25420"/>
                      <a:pt x="35527" y="25420"/>
                    </a:cubicBezTo>
                    <a:cubicBezTo>
                      <a:pt x="35631" y="25420"/>
                      <a:pt x="35631" y="25420"/>
                      <a:pt x="35631" y="25420"/>
                    </a:cubicBezTo>
                    <a:cubicBezTo>
                      <a:pt x="35631" y="25932"/>
                      <a:pt x="35631" y="25932"/>
                      <a:pt x="35631" y="25932"/>
                    </a:cubicBezTo>
                    <a:cubicBezTo>
                      <a:pt x="35631" y="26179"/>
                      <a:pt x="35610" y="26425"/>
                      <a:pt x="35569" y="26666"/>
                    </a:cubicBezTo>
                    <a:close/>
                    <a:moveTo>
                      <a:pt x="1192" y="25828"/>
                    </a:moveTo>
                    <a:cubicBezTo>
                      <a:pt x="1088" y="25828"/>
                      <a:pt x="1088" y="25828"/>
                      <a:pt x="1088" y="25828"/>
                    </a:cubicBezTo>
                    <a:cubicBezTo>
                      <a:pt x="1088" y="25202"/>
                      <a:pt x="1088" y="25202"/>
                      <a:pt x="1088" y="25202"/>
                    </a:cubicBezTo>
                    <a:cubicBezTo>
                      <a:pt x="1088" y="24995"/>
                      <a:pt x="1103" y="24786"/>
                      <a:pt x="1132" y="24583"/>
                    </a:cubicBezTo>
                    <a:cubicBezTo>
                      <a:pt x="1235" y="24597"/>
                      <a:pt x="1235" y="24597"/>
                      <a:pt x="1235" y="24597"/>
                    </a:cubicBezTo>
                    <a:cubicBezTo>
                      <a:pt x="1207" y="24796"/>
                      <a:pt x="1192" y="25000"/>
                      <a:pt x="1192" y="25202"/>
                    </a:cubicBezTo>
                    <a:lnTo>
                      <a:pt x="1192" y="25828"/>
                    </a:lnTo>
                    <a:close/>
                    <a:moveTo>
                      <a:pt x="18411" y="25753"/>
                    </a:moveTo>
                    <a:cubicBezTo>
                      <a:pt x="18307" y="25753"/>
                      <a:pt x="18307" y="25753"/>
                      <a:pt x="18307" y="25753"/>
                    </a:cubicBezTo>
                    <a:cubicBezTo>
                      <a:pt x="18307" y="24512"/>
                      <a:pt x="18307" y="24512"/>
                      <a:pt x="18307" y="24512"/>
                    </a:cubicBezTo>
                    <a:cubicBezTo>
                      <a:pt x="18411" y="24512"/>
                      <a:pt x="18411" y="24512"/>
                      <a:pt x="18411" y="24512"/>
                    </a:cubicBezTo>
                    <a:lnTo>
                      <a:pt x="18411" y="25753"/>
                    </a:lnTo>
                    <a:close/>
                    <a:moveTo>
                      <a:pt x="27021" y="25022"/>
                    </a:moveTo>
                    <a:cubicBezTo>
                      <a:pt x="26917" y="25022"/>
                      <a:pt x="26917" y="25022"/>
                      <a:pt x="26917" y="25022"/>
                    </a:cubicBezTo>
                    <a:cubicBezTo>
                      <a:pt x="26917" y="23781"/>
                      <a:pt x="26917" y="23781"/>
                      <a:pt x="26917" y="23781"/>
                    </a:cubicBezTo>
                    <a:cubicBezTo>
                      <a:pt x="27021" y="23781"/>
                      <a:pt x="27021" y="23781"/>
                      <a:pt x="27021" y="23781"/>
                    </a:cubicBezTo>
                    <a:lnTo>
                      <a:pt x="27021" y="25022"/>
                    </a:lnTo>
                    <a:close/>
                    <a:moveTo>
                      <a:pt x="9573" y="24875"/>
                    </a:moveTo>
                    <a:cubicBezTo>
                      <a:pt x="9541" y="24466"/>
                      <a:pt x="9450" y="24066"/>
                      <a:pt x="9303" y="23685"/>
                    </a:cubicBezTo>
                    <a:cubicBezTo>
                      <a:pt x="9399" y="23647"/>
                      <a:pt x="9399" y="23647"/>
                      <a:pt x="9399" y="23647"/>
                    </a:cubicBezTo>
                    <a:cubicBezTo>
                      <a:pt x="9551" y="24038"/>
                      <a:pt x="9644" y="24448"/>
                      <a:pt x="9676" y="24867"/>
                    </a:cubicBezTo>
                    <a:lnTo>
                      <a:pt x="9573" y="24875"/>
                    </a:lnTo>
                    <a:close/>
                    <a:moveTo>
                      <a:pt x="35631" y="24179"/>
                    </a:moveTo>
                    <a:cubicBezTo>
                      <a:pt x="35527" y="24179"/>
                      <a:pt x="35527" y="24179"/>
                      <a:pt x="35527" y="24179"/>
                    </a:cubicBezTo>
                    <a:cubicBezTo>
                      <a:pt x="35527" y="22938"/>
                      <a:pt x="35527" y="22938"/>
                      <a:pt x="35527" y="22938"/>
                    </a:cubicBezTo>
                    <a:cubicBezTo>
                      <a:pt x="35631" y="22938"/>
                      <a:pt x="35631" y="22938"/>
                      <a:pt x="35631" y="22938"/>
                    </a:cubicBezTo>
                    <a:lnTo>
                      <a:pt x="35631" y="24179"/>
                    </a:lnTo>
                    <a:close/>
                    <a:moveTo>
                      <a:pt x="1584" y="23428"/>
                    </a:moveTo>
                    <a:cubicBezTo>
                      <a:pt x="1490" y="23384"/>
                      <a:pt x="1490" y="23384"/>
                      <a:pt x="1490" y="23384"/>
                    </a:cubicBezTo>
                    <a:cubicBezTo>
                      <a:pt x="1668" y="23004"/>
                      <a:pt x="1899" y="22653"/>
                      <a:pt x="2179" y="22339"/>
                    </a:cubicBezTo>
                    <a:cubicBezTo>
                      <a:pt x="2257" y="22409"/>
                      <a:pt x="2257" y="22409"/>
                      <a:pt x="2257" y="22409"/>
                    </a:cubicBezTo>
                    <a:cubicBezTo>
                      <a:pt x="1984" y="22715"/>
                      <a:pt x="1757" y="23058"/>
                      <a:pt x="1584" y="23428"/>
                    </a:cubicBezTo>
                    <a:close/>
                    <a:moveTo>
                      <a:pt x="18411" y="23271"/>
                    </a:moveTo>
                    <a:cubicBezTo>
                      <a:pt x="18307" y="23271"/>
                      <a:pt x="18307" y="23271"/>
                      <a:pt x="18307" y="23271"/>
                    </a:cubicBezTo>
                    <a:cubicBezTo>
                      <a:pt x="18307" y="22031"/>
                      <a:pt x="18307" y="22031"/>
                      <a:pt x="18307" y="22031"/>
                    </a:cubicBezTo>
                    <a:cubicBezTo>
                      <a:pt x="18411" y="22031"/>
                      <a:pt x="18411" y="22031"/>
                      <a:pt x="18411" y="22031"/>
                    </a:cubicBezTo>
                    <a:lnTo>
                      <a:pt x="18411" y="23271"/>
                    </a:lnTo>
                    <a:close/>
                    <a:moveTo>
                      <a:pt x="8700" y="22623"/>
                    </a:moveTo>
                    <a:cubicBezTo>
                      <a:pt x="8448" y="22300"/>
                      <a:pt x="8151" y="22016"/>
                      <a:pt x="7817" y="21779"/>
                    </a:cubicBezTo>
                    <a:cubicBezTo>
                      <a:pt x="7877" y="21695"/>
                      <a:pt x="7877" y="21695"/>
                      <a:pt x="7877" y="21695"/>
                    </a:cubicBezTo>
                    <a:cubicBezTo>
                      <a:pt x="8219" y="21938"/>
                      <a:pt x="8524" y="22229"/>
                      <a:pt x="8782" y="22559"/>
                    </a:cubicBezTo>
                    <a:lnTo>
                      <a:pt x="8700" y="22623"/>
                    </a:lnTo>
                    <a:close/>
                    <a:moveTo>
                      <a:pt x="27021" y="22541"/>
                    </a:moveTo>
                    <a:cubicBezTo>
                      <a:pt x="26917" y="22541"/>
                      <a:pt x="26917" y="22541"/>
                      <a:pt x="26917" y="22541"/>
                    </a:cubicBezTo>
                    <a:cubicBezTo>
                      <a:pt x="26917" y="21300"/>
                      <a:pt x="26917" y="21300"/>
                      <a:pt x="26917" y="21300"/>
                    </a:cubicBezTo>
                    <a:cubicBezTo>
                      <a:pt x="27021" y="21300"/>
                      <a:pt x="27021" y="21300"/>
                      <a:pt x="27021" y="21300"/>
                    </a:cubicBezTo>
                    <a:lnTo>
                      <a:pt x="27021" y="22541"/>
                    </a:lnTo>
                    <a:close/>
                    <a:moveTo>
                      <a:pt x="35631" y="21698"/>
                    </a:moveTo>
                    <a:cubicBezTo>
                      <a:pt x="35527" y="21698"/>
                      <a:pt x="35527" y="21698"/>
                      <a:pt x="35527" y="21698"/>
                    </a:cubicBezTo>
                    <a:cubicBezTo>
                      <a:pt x="35527" y="20457"/>
                      <a:pt x="35527" y="20457"/>
                      <a:pt x="35527" y="20457"/>
                    </a:cubicBezTo>
                    <a:cubicBezTo>
                      <a:pt x="35631" y="20457"/>
                      <a:pt x="35631" y="20457"/>
                      <a:pt x="35631" y="20457"/>
                    </a:cubicBezTo>
                    <a:lnTo>
                      <a:pt x="35631" y="21698"/>
                    </a:lnTo>
                    <a:close/>
                    <a:moveTo>
                      <a:pt x="3193" y="21625"/>
                    </a:moveTo>
                    <a:cubicBezTo>
                      <a:pt x="3139" y="21536"/>
                      <a:pt x="3139" y="21536"/>
                      <a:pt x="3139" y="21536"/>
                    </a:cubicBezTo>
                    <a:cubicBezTo>
                      <a:pt x="3497" y="21316"/>
                      <a:pt x="3883" y="21150"/>
                      <a:pt x="4289" y="21044"/>
                    </a:cubicBezTo>
                    <a:cubicBezTo>
                      <a:pt x="4315" y="21144"/>
                      <a:pt x="4315" y="21144"/>
                      <a:pt x="4315" y="21144"/>
                    </a:cubicBezTo>
                    <a:cubicBezTo>
                      <a:pt x="3920" y="21248"/>
                      <a:pt x="3542" y="21410"/>
                      <a:pt x="3193" y="21625"/>
                    </a:cubicBezTo>
                    <a:close/>
                    <a:moveTo>
                      <a:pt x="6730" y="21224"/>
                    </a:moveTo>
                    <a:cubicBezTo>
                      <a:pt x="6343" y="21094"/>
                      <a:pt x="5939" y="21021"/>
                      <a:pt x="5528" y="21008"/>
                    </a:cubicBezTo>
                    <a:cubicBezTo>
                      <a:pt x="5532" y="20904"/>
                      <a:pt x="5532" y="20904"/>
                      <a:pt x="5532" y="20904"/>
                    </a:cubicBezTo>
                    <a:cubicBezTo>
                      <a:pt x="5953" y="20918"/>
                      <a:pt x="6367" y="20992"/>
                      <a:pt x="6763" y="21126"/>
                    </a:cubicBezTo>
                    <a:lnTo>
                      <a:pt x="6730" y="21224"/>
                    </a:lnTo>
                    <a:close/>
                    <a:moveTo>
                      <a:pt x="18411" y="20790"/>
                    </a:moveTo>
                    <a:cubicBezTo>
                      <a:pt x="18307" y="20790"/>
                      <a:pt x="18307" y="20790"/>
                      <a:pt x="18307" y="20790"/>
                    </a:cubicBezTo>
                    <a:cubicBezTo>
                      <a:pt x="18307" y="19549"/>
                      <a:pt x="18307" y="19549"/>
                      <a:pt x="18307" y="19549"/>
                    </a:cubicBezTo>
                    <a:cubicBezTo>
                      <a:pt x="18411" y="19549"/>
                      <a:pt x="18411" y="19549"/>
                      <a:pt x="18411" y="19549"/>
                    </a:cubicBezTo>
                    <a:lnTo>
                      <a:pt x="18411" y="20790"/>
                    </a:lnTo>
                    <a:close/>
                    <a:moveTo>
                      <a:pt x="27021" y="20059"/>
                    </a:moveTo>
                    <a:cubicBezTo>
                      <a:pt x="26917" y="20059"/>
                      <a:pt x="26917" y="20059"/>
                      <a:pt x="26917" y="20059"/>
                    </a:cubicBezTo>
                    <a:cubicBezTo>
                      <a:pt x="26917" y="18819"/>
                      <a:pt x="26917" y="18819"/>
                      <a:pt x="26917" y="18819"/>
                    </a:cubicBezTo>
                    <a:cubicBezTo>
                      <a:pt x="27021" y="18819"/>
                      <a:pt x="27021" y="18819"/>
                      <a:pt x="27021" y="18819"/>
                    </a:cubicBezTo>
                    <a:lnTo>
                      <a:pt x="27021" y="20059"/>
                    </a:lnTo>
                    <a:close/>
                    <a:moveTo>
                      <a:pt x="35631" y="19216"/>
                    </a:moveTo>
                    <a:cubicBezTo>
                      <a:pt x="35527" y="19216"/>
                      <a:pt x="35527" y="19216"/>
                      <a:pt x="35527" y="19216"/>
                    </a:cubicBezTo>
                    <a:cubicBezTo>
                      <a:pt x="35527" y="17976"/>
                      <a:pt x="35527" y="17976"/>
                      <a:pt x="35527" y="17976"/>
                    </a:cubicBezTo>
                    <a:cubicBezTo>
                      <a:pt x="35631" y="17976"/>
                      <a:pt x="35631" y="17976"/>
                      <a:pt x="35631" y="17976"/>
                    </a:cubicBezTo>
                    <a:lnTo>
                      <a:pt x="35631" y="19216"/>
                    </a:lnTo>
                    <a:close/>
                    <a:moveTo>
                      <a:pt x="18411" y="18309"/>
                    </a:moveTo>
                    <a:cubicBezTo>
                      <a:pt x="18307" y="18309"/>
                      <a:pt x="18307" y="18309"/>
                      <a:pt x="18307" y="18309"/>
                    </a:cubicBezTo>
                    <a:cubicBezTo>
                      <a:pt x="18307" y="17068"/>
                      <a:pt x="18307" y="17068"/>
                      <a:pt x="18307" y="17068"/>
                    </a:cubicBezTo>
                    <a:cubicBezTo>
                      <a:pt x="18411" y="17068"/>
                      <a:pt x="18411" y="17068"/>
                      <a:pt x="18411" y="17068"/>
                    </a:cubicBezTo>
                    <a:lnTo>
                      <a:pt x="18411" y="18309"/>
                    </a:lnTo>
                    <a:close/>
                    <a:moveTo>
                      <a:pt x="27021" y="17578"/>
                    </a:moveTo>
                    <a:cubicBezTo>
                      <a:pt x="26917" y="17578"/>
                      <a:pt x="26917" y="17578"/>
                      <a:pt x="26917" y="17578"/>
                    </a:cubicBezTo>
                    <a:cubicBezTo>
                      <a:pt x="26917" y="16337"/>
                      <a:pt x="26917" y="16337"/>
                      <a:pt x="26917" y="16337"/>
                    </a:cubicBezTo>
                    <a:cubicBezTo>
                      <a:pt x="27021" y="16337"/>
                      <a:pt x="27021" y="16337"/>
                      <a:pt x="27021" y="16337"/>
                    </a:cubicBezTo>
                    <a:lnTo>
                      <a:pt x="27021" y="17578"/>
                    </a:lnTo>
                    <a:close/>
                    <a:moveTo>
                      <a:pt x="35631" y="16735"/>
                    </a:moveTo>
                    <a:cubicBezTo>
                      <a:pt x="35527" y="16735"/>
                      <a:pt x="35527" y="16735"/>
                      <a:pt x="35527" y="16735"/>
                    </a:cubicBezTo>
                    <a:cubicBezTo>
                      <a:pt x="35527" y="15494"/>
                      <a:pt x="35527" y="15494"/>
                      <a:pt x="35527" y="15494"/>
                    </a:cubicBezTo>
                    <a:cubicBezTo>
                      <a:pt x="35631" y="15494"/>
                      <a:pt x="35631" y="15494"/>
                      <a:pt x="35631" y="15494"/>
                    </a:cubicBezTo>
                    <a:lnTo>
                      <a:pt x="35631" y="16735"/>
                    </a:lnTo>
                    <a:close/>
                    <a:moveTo>
                      <a:pt x="45281" y="16484"/>
                    </a:moveTo>
                    <a:cubicBezTo>
                      <a:pt x="44949" y="16227"/>
                      <a:pt x="44671" y="15895"/>
                      <a:pt x="44475" y="15524"/>
                    </a:cubicBezTo>
                    <a:cubicBezTo>
                      <a:pt x="44567" y="15476"/>
                      <a:pt x="44567" y="15476"/>
                      <a:pt x="44567" y="15476"/>
                    </a:cubicBezTo>
                    <a:cubicBezTo>
                      <a:pt x="44756" y="15833"/>
                      <a:pt x="45025" y="16154"/>
                      <a:pt x="45345" y="16402"/>
                    </a:cubicBezTo>
                    <a:lnTo>
                      <a:pt x="45281" y="16484"/>
                    </a:lnTo>
                    <a:close/>
                    <a:moveTo>
                      <a:pt x="18411" y="15827"/>
                    </a:moveTo>
                    <a:cubicBezTo>
                      <a:pt x="18307" y="15827"/>
                      <a:pt x="18307" y="15827"/>
                      <a:pt x="18307" y="15827"/>
                    </a:cubicBezTo>
                    <a:cubicBezTo>
                      <a:pt x="18307" y="15371"/>
                      <a:pt x="18307" y="15371"/>
                      <a:pt x="18307" y="15371"/>
                    </a:cubicBezTo>
                    <a:cubicBezTo>
                      <a:pt x="18307" y="15106"/>
                      <a:pt x="18332" y="14840"/>
                      <a:pt x="18380" y="14582"/>
                    </a:cubicBezTo>
                    <a:cubicBezTo>
                      <a:pt x="18482" y="14601"/>
                      <a:pt x="18482" y="14601"/>
                      <a:pt x="18482" y="14601"/>
                    </a:cubicBezTo>
                    <a:cubicBezTo>
                      <a:pt x="18435" y="14853"/>
                      <a:pt x="18411" y="15112"/>
                      <a:pt x="18411" y="15371"/>
                    </a:cubicBezTo>
                    <a:lnTo>
                      <a:pt x="18411" y="15827"/>
                    </a:lnTo>
                    <a:close/>
                    <a:moveTo>
                      <a:pt x="26909" y="15100"/>
                    </a:moveTo>
                    <a:cubicBezTo>
                      <a:pt x="26883" y="14690"/>
                      <a:pt x="26797" y="14289"/>
                      <a:pt x="26655" y="13906"/>
                    </a:cubicBezTo>
                    <a:cubicBezTo>
                      <a:pt x="26752" y="13870"/>
                      <a:pt x="26752" y="13870"/>
                      <a:pt x="26752" y="13870"/>
                    </a:cubicBezTo>
                    <a:cubicBezTo>
                      <a:pt x="26898" y="14262"/>
                      <a:pt x="26986" y="14674"/>
                      <a:pt x="27013" y="15093"/>
                    </a:cubicBezTo>
                    <a:lnTo>
                      <a:pt x="26909" y="15100"/>
                    </a:lnTo>
                    <a:close/>
                    <a:moveTo>
                      <a:pt x="44141" y="14316"/>
                    </a:moveTo>
                    <a:cubicBezTo>
                      <a:pt x="44138" y="14261"/>
                      <a:pt x="44137" y="14206"/>
                      <a:pt x="44137" y="14150"/>
                    </a:cubicBezTo>
                    <a:cubicBezTo>
                      <a:pt x="44137" y="13073"/>
                      <a:pt x="44137" y="13073"/>
                      <a:pt x="44137" y="13073"/>
                    </a:cubicBezTo>
                    <a:cubicBezTo>
                      <a:pt x="44241" y="13073"/>
                      <a:pt x="44241" y="13073"/>
                      <a:pt x="44241" y="13073"/>
                    </a:cubicBezTo>
                    <a:cubicBezTo>
                      <a:pt x="44241" y="14150"/>
                      <a:pt x="44241" y="14150"/>
                      <a:pt x="44241" y="14150"/>
                    </a:cubicBezTo>
                    <a:cubicBezTo>
                      <a:pt x="44241" y="14204"/>
                      <a:pt x="44242" y="14257"/>
                      <a:pt x="44245" y="14311"/>
                    </a:cubicBezTo>
                    <a:lnTo>
                      <a:pt x="44141" y="14316"/>
                    </a:lnTo>
                    <a:close/>
                    <a:moveTo>
                      <a:pt x="35631" y="14254"/>
                    </a:moveTo>
                    <a:cubicBezTo>
                      <a:pt x="35527" y="14254"/>
                      <a:pt x="35527" y="14254"/>
                      <a:pt x="35527" y="14254"/>
                    </a:cubicBezTo>
                    <a:cubicBezTo>
                      <a:pt x="35527" y="13013"/>
                      <a:pt x="35527" y="13013"/>
                      <a:pt x="35527" y="13013"/>
                    </a:cubicBezTo>
                    <a:cubicBezTo>
                      <a:pt x="35631" y="13013"/>
                      <a:pt x="35631" y="13013"/>
                      <a:pt x="35631" y="13013"/>
                    </a:cubicBezTo>
                    <a:lnTo>
                      <a:pt x="35631" y="14254"/>
                    </a:lnTo>
                    <a:close/>
                    <a:moveTo>
                      <a:pt x="18878" y="13446"/>
                    </a:moveTo>
                    <a:cubicBezTo>
                      <a:pt x="18785" y="13398"/>
                      <a:pt x="18785" y="13398"/>
                      <a:pt x="18785" y="13398"/>
                    </a:cubicBezTo>
                    <a:cubicBezTo>
                      <a:pt x="18978" y="13026"/>
                      <a:pt x="19224" y="12684"/>
                      <a:pt x="19516" y="12382"/>
                    </a:cubicBezTo>
                    <a:cubicBezTo>
                      <a:pt x="19590" y="12454"/>
                      <a:pt x="19590" y="12454"/>
                      <a:pt x="19590" y="12454"/>
                    </a:cubicBezTo>
                    <a:cubicBezTo>
                      <a:pt x="19305" y="12749"/>
                      <a:pt x="19066" y="13083"/>
                      <a:pt x="18878" y="13446"/>
                    </a:cubicBezTo>
                    <a:close/>
                    <a:moveTo>
                      <a:pt x="26066" y="12837"/>
                    </a:moveTo>
                    <a:cubicBezTo>
                      <a:pt x="25819" y="12510"/>
                      <a:pt x="25526" y="12223"/>
                      <a:pt x="25195" y="11981"/>
                    </a:cubicBezTo>
                    <a:cubicBezTo>
                      <a:pt x="25256" y="11897"/>
                      <a:pt x="25256" y="11897"/>
                      <a:pt x="25256" y="11897"/>
                    </a:cubicBezTo>
                    <a:cubicBezTo>
                      <a:pt x="25595" y="12145"/>
                      <a:pt x="25895" y="12440"/>
                      <a:pt x="26149" y="12774"/>
                    </a:cubicBezTo>
                    <a:lnTo>
                      <a:pt x="26066" y="12837"/>
                    </a:lnTo>
                    <a:close/>
                    <a:moveTo>
                      <a:pt x="44241" y="11832"/>
                    </a:moveTo>
                    <a:cubicBezTo>
                      <a:pt x="44137" y="11832"/>
                      <a:pt x="44137" y="11832"/>
                      <a:pt x="44137" y="11832"/>
                    </a:cubicBezTo>
                    <a:cubicBezTo>
                      <a:pt x="44137" y="10592"/>
                      <a:pt x="44137" y="10592"/>
                      <a:pt x="44137" y="10592"/>
                    </a:cubicBezTo>
                    <a:cubicBezTo>
                      <a:pt x="44241" y="10592"/>
                      <a:pt x="44241" y="10592"/>
                      <a:pt x="44241" y="10592"/>
                    </a:cubicBezTo>
                    <a:lnTo>
                      <a:pt x="44241" y="11832"/>
                    </a:lnTo>
                    <a:close/>
                    <a:moveTo>
                      <a:pt x="35631" y="11772"/>
                    </a:moveTo>
                    <a:cubicBezTo>
                      <a:pt x="35527" y="11772"/>
                      <a:pt x="35527" y="11772"/>
                      <a:pt x="35527" y="11772"/>
                    </a:cubicBezTo>
                    <a:cubicBezTo>
                      <a:pt x="35527" y="10532"/>
                      <a:pt x="35527" y="10532"/>
                      <a:pt x="35527" y="10532"/>
                    </a:cubicBezTo>
                    <a:cubicBezTo>
                      <a:pt x="35631" y="10532"/>
                      <a:pt x="35631" y="10532"/>
                      <a:pt x="35631" y="10532"/>
                    </a:cubicBezTo>
                    <a:lnTo>
                      <a:pt x="35631" y="11772"/>
                    </a:lnTo>
                    <a:close/>
                    <a:moveTo>
                      <a:pt x="20557" y="11709"/>
                    </a:moveTo>
                    <a:cubicBezTo>
                      <a:pt x="20506" y="11618"/>
                      <a:pt x="20506" y="11618"/>
                      <a:pt x="20506" y="11618"/>
                    </a:cubicBezTo>
                    <a:cubicBezTo>
                      <a:pt x="20872" y="11412"/>
                      <a:pt x="21266" y="11262"/>
                      <a:pt x="21675" y="11172"/>
                    </a:cubicBezTo>
                    <a:cubicBezTo>
                      <a:pt x="21697" y="11273"/>
                      <a:pt x="21697" y="11273"/>
                      <a:pt x="21697" y="11273"/>
                    </a:cubicBezTo>
                    <a:cubicBezTo>
                      <a:pt x="21298" y="11361"/>
                      <a:pt x="20914" y="11508"/>
                      <a:pt x="20557" y="11709"/>
                    </a:cubicBezTo>
                    <a:close/>
                    <a:moveTo>
                      <a:pt x="24115" y="11411"/>
                    </a:moveTo>
                    <a:cubicBezTo>
                      <a:pt x="23730" y="11276"/>
                      <a:pt x="23327" y="11198"/>
                      <a:pt x="22917" y="11179"/>
                    </a:cubicBezTo>
                    <a:cubicBezTo>
                      <a:pt x="22922" y="11075"/>
                      <a:pt x="22922" y="11075"/>
                      <a:pt x="22922" y="11075"/>
                    </a:cubicBezTo>
                    <a:cubicBezTo>
                      <a:pt x="23342" y="11094"/>
                      <a:pt x="23755" y="11174"/>
                      <a:pt x="24150" y="11313"/>
                    </a:cubicBezTo>
                    <a:lnTo>
                      <a:pt x="24115" y="11411"/>
                    </a:lnTo>
                    <a:close/>
                    <a:moveTo>
                      <a:pt x="44241" y="9351"/>
                    </a:moveTo>
                    <a:cubicBezTo>
                      <a:pt x="44137" y="9351"/>
                      <a:pt x="44137" y="9351"/>
                      <a:pt x="44137" y="9351"/>
                    </a:cubicBezTo>
                    <a:cubicBezTo>
                      <a:pt x="44137" y="8110"/>
                      <a:pt x="44137" y="8110"/>
                      <a:pt x="44137" y="8110"/>
                    </a:cubicBezTo>
                    <a:cubicBezTo>
                      <a:pt x="44241" y="8110"/>
                      <a:pt x="44241" y="8110"/>
                      <a:pt x="44241" y="8110"/>
                    </a:cubicBezTo>
                    <a:lnTo>
                      <a:pt x="44241" y="9351"/>
                    </a:lnTo>
                    <a:close/>
                    <a:moveTo>
                      <a:pt x="35631" y="9291"/>
                    </a:moveTo>
                    <a:cubicBezTo>
                      <a:pt x="35527" y="9291"/>
                      <a:pt x="35527" y="9291"/>
                      <a:pt x="35527" y="9291"/>
                    </a:cubicBezTo>
                    <a:cubicBezTo>
                      <a:pt x="35527" y="8050"/>
                      <a:pt x="35527" y="8050"/>
                      <a:pt x="35527" y="8050"/>
                    </a:cubicBezTo>
                    <a:cubicBezTo>
                      <a:pt x="35631" y="8050"/>
                      <a:pt x="35631" y="8050"/>
                      <a:pt x="35631" y="8050"/>
                    </a:cubicBezTo>
                    <a:lnTo>
                      <a:pt x="35631" y="9291"/>
                    </a:lnTo>
                    <a:close/>
                    <a:moveTo>
                      <a:pt x="44241" y="6870"/>
                    </a:moveTo>
                    <a:cubicBezTo>
                      <a:pt x="44137" y="6870"/>
                      <a:pt x="44137" y="6870"/>
                      <a:pt x="44137" y="6870"/>
                    </a:cubicBezTo>
                    <a:cubicBezTo>
                      <a:pt x="44137" y="5629"/>
                      <a:pt x="44137" y="5629"/>
                      <a:pt x="44137" y="5629"/>
                    </a:cubicBezTo>
                    <a:cubicBezTo>
                      <a:pt x="44241" y="5629"/>
                      <a:pt x="44241" y="5629"/>
                      <a:pt x="44241" y="5629"/>
                    </a:cubicBezTo>
                    <a:lnTo>
                      <a:pt x="44241" y="6870"/>
                    </a:lnTo>
                    <a:close/>
                    <a:moveTo>
                      <a:pt x="35631" y="6810"/>
                    </a:moveTo>
                    <a:cubicBezTo>
                      <a:pt x="35527" y="6810"/>
                      <a:pt x="35527" y="6810"/>
                      <a:pt x="35527" y="6810"/>
                    </a:cubicBezTo>
                    <a:cubicBezTo>
                      <a:pt x="35527" y="5569"/>
                      <a:pt x="35527" y="5569"/>
                      <a:pt x="35527" y="5569"/>
                    </a:cubicBezTo>
                    <a:cubicBezTo>
                      <a:pt x="35631" y="5569"/>
                      <a:pt x="35631" y="5569"/>
                      <a:pt x="35631" y="5569"/>
                    </a:cubicBezTo>
                    <a:lnTo>
                      <a:pt x="35631" y="6810"/>
                    </a:lnTo>
                    <a:close/>
                    <a:moveTo>
                      <a:pt x="44241" y="4388"/>
                    </a:moveTo>
                    <a:cubicBezTo>
                      <a:pt x="44137" y="4388"/>
                      <a:pt x="44137" y="4388"/>
                      <a:pt x="44137" y="4388"/>
                    </a:cubicBezTo>
                    <a:cubicBezTo>
                      <a:pt x="44137" y="4267"/>
                      <a:pt x="44137" y="4267"/>
                      <a:pt x="44137" y="4267"/>
                    </a:cubicBezTo>
                    <a:cubicBezTo>
                      <a:pt x="44136" y="3896"/>
                      <a:pt x="44088" y="3528"/>
                      <a:pt x="43993" y="3174"/>
                    </a:cubicBezTo>
                    <a:cubicBezTo>
                      <a:pt x="44093" y="3147"/>
                      <a:pt x="44093" y="3147"/>
                      <a:pt x="44093" y="3147"/>
                    </a:cubicBezTo>
                    <a:cubicBezTo>
                      <a:pt x="44191" y="3510"/>
                      <a:pt x="44240" y="3887"/>
                      <a:pt x="44241" y="4267"/>
                    </a:cubicBezTo>
                    <a:lnTo>
                      <a:pt x="44241" y="4388"/>
                    </a:lnTo>
                    <a:close/>
                    <a:moveTo>
                      <a:pt x="35631" y="4328"/>
                    </a:moveTo>
                    <a:cubicBezTo>
                      <a:pt x="35527" y="4328"/>
                      <a:pt x="35527" y="4328"/>
                      <a:pt x="35527" y="4328"/>
                    </a:cubicBezTo>
                    <a:cubicBezTo>
                      <a:pt x="35527" y="4267"/>
                      <a:pt x="35527" y="4267"/>
                      <a:pt x="35527" y="4267"/>
                    </a:cubicBezTo>
                    <a:cubicBezTo>
                      <a:pt x="35527" y="3866"/>
                      <a:pt x="35582" y="3470"/>
                      <a:pt x="35690" y="3089"/>
                    </a:cubicBezTo>
                    <a:cubicBezTo>
                      <a:pt x="35790" y="3117"/>
                      <a:pt x="35790" y="3117"/>
                      <a:pt x="35790" y="3117"/>
                    </a:cubicBezTo>
                    <a:cubicBezTo>
                      <a:pt x="35684" y="3489"/>
                      <a:pt x="35631" y="3876"/>
                      <a:pt x="35631" y="4267"/>
                    </a:cubicBezTo>
                    <a:lnTo>
                      <a:pt x="35631" y="4328"/>
                    </a:lnTo>
                    <a:close/>
                    <a:moveTo>
                      <a:pt x="43507" y="2054"/>
                    </a:moveTo>
                    <a:cubicBezTo>
                      <a:pt x="43291" y="1707"/>
                      <a:pt x="43025" y="1393"/>
                      <a:pt x="42719" y="1122"/>
                    </a:cubicBezTo>
                    <a:cubicBezTo>
                      <a:pt x="42787" y="1044"/>
                      <a:pt x="42787" y="1044"/>
                      <a:pt x="42787" y="1044"/>
                    </a:cubicBezTo>
                    <a:cubicBezTo>
                      <a:pt x="43102" y="1322"/>
                      <a:pt x="43374" y="1643"/>
                      <a:pt x="43595" y="2000"/>
                    </a:cubicBezTo>
                    <a:lnTo>
                      <a:pt x="43507" y="2054"/>
                    </a:lnTo>
                    <a:close/>
                    <a:moveTo>
                      <a:pt x="36293" y="2004"/>
                    </a:moveTo>
                    <a:cubicBezTo>
                      <a:pt x="36205" y="1948"/>
                      <a:pt x="36205" y="1948"/>
                      <a:pt x="36205" y="1948"/>
                    </a:cubicBezTo>
                    <a:cubicBezTo>
                      <a:pt x="36431" y="1595"/>
                      <a:pt x="36708" y="1278"/>
                      <a:pt x="37026" y="1004"/>
                    </a:cubicBezTo>
                    <a:cubicBezTo>
                      <a:pt x="37094" y="1083"/>
                      <a:pt x="37094" y="1083"/>
                      <a:pt x="37094" y="1083"/>
                    </a:cubicBezTo>
                    <a:cubicBezTo>
                      <a:pt x="36783" y="1350"/>
                      <a:pt x="36513" y="1660"/>
                      <a:pt x="36293" y="2004"/>
                    </a:cubicBezTo>
                    <a:close/>
                    <a:moveTo>
                      <a:pt x="41696" y="454"/>
                    </a:moveTo>
                    <a:cubicBezTo>
                      <a:pt x="41325" y="283"/>
                      <a:pt x="40930" y="167"/>
                      <a:pt x="40525" y="111"/>
                    </a:cubicBezTo>
                    <a:cubicBezTo>
                      <a:pt x="40539" y="8"/>
                      <a:pt x="40539" y="8"/>
                      <a:pt x="40539" y="8"/>
                    </a:cubicBezTo>
                    <a:cubicBezTo>
                      <a:pt x="40955" y="66"/>
                      <a:pt x="41359" y="184"/>
                      <a:pt x="41740" y="360"/>
                    </a:cubicBezTo>
                    <a:lnTo>
                      <a:pt x="41696" y="454"/>
                    </a:lnTo>
                    <a:close/>
                    <a:moveTo>
                      <a:pt x="38125" y="430"/>
                    </a:moveTo>
                    <a:cubicBezTo>
                      <a:pt x="38083" y="335"/>
                      <a:pt x="38083" y="335"/>
                      <a:pt x="38083" y="335"/>
                    </a:cubicBezTo>
                    <a:cubicBezTo>
                      <a:pt x="38466" y="165"/>
                      <a:pt x="38872" y="52"/>
                      <a:pt x="39289" y="0"/>
                    </a:cubicBezTo>
                    <a:cubicBezTo>
                      <a:pt x="39301" y="103"/>
                      <a:pt x="39301" y="103"/>
                      <a:pt x="39301" y="103"/>
                    </a:cubicBezTo>
                    <a:cubicBezTo>
                      <a:pt x="38895" y="154"/>
                      <a:pt x="38499" y="264"/>
                      <a:pt x="38125" y="43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8"/>
              <p:cNvSpPr/>
              <p:nvPr/>
            </p:nvSpPr>
            <p:spPr>
              <a:xfrm>
                <a:off x="851843" y="1732748"/>
                <a:ext cx="70669" cy="19164"/>
              </a:xfrm>
              <a:custGeom>
                <a:avLst/>
                <a:gdLst/>
                <a:ahLst/>
                <a:cxnLst/>
                <a:rect l="l" t="t" r="r" b="b"/>
                <a:pathLst>
                  <a:path w="631" h="169" extrusionOk="0">
                    <a:moveTo>
                      <a:pt x="631" y="169"/>
                    </a:moveTo>
                    <a:cubicBezTo>
                      <a:pt x="418" y="169"/>
                      <a:pt x="206" y="146"/>
                      <a:pt x="0" y="101"/>
                    </a:cubicBezTo>
                    <a:cubicBezTo>
                      <a:pt x="22" y="0"/>
                      <a:pt x="22" y="0"/>
                      <a:pt x="22" y="0"/>
                    </a:cubicBezTo>
                    <a:cubicBezTo>
                      <a:pt x="221" y="43"/>
                      <a:pt x="425" y="65"/>
                      <a:pt x="631" y="65"/>
                    </a:cubicBezTo>
                    <a:lnTo>
                      <a:pt x="631" y="16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 name="Google Shape;340;p18"/>
            <p:cNvGrpSpPr/>
            <p:nvPr/>
          </p:nvGrpSpPr>
          <p:grpSpPr>
            <a:xfrm rot="6299960">
              <a:off x="8171810" y="1724842"/>
              <a:ext cx="146301" cy="261932"/>
              <a:chOff x="7419591" y="3612333"/>
              <a:chExt cx="146306" cy="261940"/>
            </a:xfrm>
          </p:grpSpPr>
          <p:sp>
            <p:nvSpPr>
              <p:cNvPr id="341" name="Google Shape;341;p1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1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1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1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1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1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1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1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8"/>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8"/>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63" name="Google Shape;363;p18"/>
          <p:cNvGrpSpPr/>
          <p:nvPr/>
        </p:nvGrpSpPr>
        <p:grpSpPr>
          <a:xfrm>
            <a:off x="-4478015" y="1317586"/>
            <a:ext cx="5508224" cy="5307833"/>
            <a:chOff x="-4478015" y="1317586"/>
            <a:chExt cx="5508224" cy="5307833"/>
          </a:xfrm>
        </p:grpSpPr>
        <p:grpSp>
          <p:nvGrpSpPr>
            <p:cNvPr id="364" name="Google Shape;364;p18"/>
            <p:cNvGrpSpPr/>
            <p:nvPr/>
          </p:nvGrpSpPr>
          <p:grpSpPr>
            <a:xfrm rot="10800000">
              <a:off x="-4478015" y="1704102"/>
              <a:ext cx="5508224" cy="4921317"/>
              <a:chOff x="-4643553" y="-317844"/>
              <a:chExt cx="5778059" cy="5162401"/>
            </a:xfrm>
          </p:grpSpPr>
          <p:sp>
            <p:nvSpPr>
              <p:cNvPr id="365" name="Google Shape;365;p18"/>
              <p:cNvSpPr/>
              <p:nvPr/>
            </p:nvSpPr>
            <p:spPr>
              <a:xfrm rot="5400000">
                <a:off x="665401" y="260930"/>
                <a:ext cx="69000" cy="459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8"/>
              <p:cNvSpPr/>
              <p:nvPr/>
            </p:nvSpPr>
            <p:spPr>
              <a:xfrm>
                <a:off x="-4643553" y="-317844"/>
                <a:ext cx="5778059" cy="5162401"/>
              </a:xfrm>
              <a:custGeom>
                <a:avLst/>
                <a:gdLst/>
                <a:ahLst/>
                <a:cxnLst/>
                <a:rect l="l" t="t" r="r" b="b"/>
                <a:pathLst>
                  <a:path w="51982" h="46437" extrusionOk="0">
                    <a:moveTo>
                      <a:pt x="1275" y="46437"/>
                    </a:moveTo>
                    <a:cubicBezTo>
                      <a:pt x="0" y="46437"/>
                      <a:pt x="0" y="46437"/>
                      <a:pt x="0" y="46437"/>
                    </a:cubicBezTo>
                    <a:cubicBezTo>
                      <a:pt x="0" y="43439"/>
                      <a:pt x="0" y="43439"/>
                      <a:pt x="0" y="43439"/>
                    </a:cubicBezTo>
                    <a:cubicBezTo>
                      <a:pt x="1275" y="43422"/>
                      <a:pt x="1275" y="43422"/>
                      <a:pt x="1275" y="43422"/>
                    </a:cubicBezTo>
                    <a:cubicBezTo>
                      <a:pt x="2011" y="43422"/>
                      <a:pt x="2610" y="42823"/>
                      <a:pt x="2610" y="42087"/>
                    </a:cubicBezTo>
                    <a:cubicBezTo>
                      <a:pt x="2610" y="26691"/>
                      <a:pt x="2610" y="26691"/>
                      <a:pt x="2610" y="26691"/>
                    </a:cubicBezTo>
                    <a:cubicBezTo>
                      <a:pt x="2610" y="23517"/>
                      <a:pt x="5192" y="20935"/>
                      <a:pt x="8366" y="20935"/>
                    </a:cubicBezTo>
                    <a:cubicBezTo>
                      <a:pt x="11540" y="20935"/>
                      <a:pt x="14122" y="23517"/>
                      <a:pt x="14122" y="26691"/>
                    </a:cubicBezTo>
                    <a:cubicBezTo>
                      <a:pt x="14122" y="31798"/>
                      <a:pt x="14122" y="31798"/>
                      <a:pt x="14122" y="31798"/>
                    </a:cubicBezTo>
                    <a:cubicBezTo>
                      <a:pt x="14122" y="33310"/>
                      <a:pt x="15352" y="34539"/>
                      <a:pt x="16863" y="34539"/>
                    </a:cubicBezTo>
                    <a:cubicBezTo>
                      <a:pt x="17089" y="34539"/>
                      <a:pt x="17089" y="34539"/>
                      <a:pt x="17089" y="34539"/>
                    </a:cubicBezTo>
                    <a:cubicBezTo>
                      <a:pt x="18600" y="34539"/>
                      <a:pt x="19830" y="33310"/>
                      <a:pt x="19830" y="31798"/>
                    </a:cubicBezTo>
                    <a:cubicBezTo>
                      <a:pt x="19830" y="16859"/>
                      <a:pt x="19830" y="16859"/>
                      <a:pt x="19830" y="16859"/>
                    </a:cubicBezTo>
                    <a:cubicBezTo>
                      <a:pt x="19830" y="13686"/>
                      <a:pt x="22412" y="11103"/>
                      <a:pt x="25586" y="11103"/>
                    </a:cubicBezTo>
                    <a:cubicBezTo>
                      <a:pt x="25698" y="11103"/>
                      <a:pt x="25698" y="11103"/>
                      <a:pt x="25698" y="11103"/>
                    </a:cubicBezTo>
                    <a:cubicBezTo>
                      <a:pt x="28872" y="11103"/>
                      <a:pt x="31454" y="13686"/>
                      <a:pt x="31454" y="16859"/>
                    </a:cubicBezTo>
                    <a:cubicBezTo>
                      <a:pt x="31454" y="27421"/>
                      <a:pt x="31454" y="27421"/>
                      <a:pt x="31454" y="27421"/>
                    </a:cubicBezTo>
                    <a:cubicBezTo>
                      <a:pt x="31454" y="28933"/>
                      <a:pt x="32684" y="30162"/>
                      <a:pt x="34195" y="30162"/>
                    </a:cubicBezTo>
                    <a:cubicBezTo>
                      <a:pt x="34308" y="30162"/>
                      <a:pt x="34308" y="30162"/>
                      <a:pt x="34308" y="30162"/>
                    </a:cubicBezTo>
                    <a:cubicBezTo>
                      <a:pt x="35819" y="30162"/>
                      <a:pt x="37049" y="28933"/>
                      <a:pt x="37049" y="27421"/>
                    </a:cubicBezTo>
                    <a:cubicBezTo>
                      <a:pt x="37049" y="5756"/>
                      <a:pt x="37049" y="5756"/>
                      <a:pt x="37049" y="5756"/>
                    </a:cubicBezTo>
                    <a:cubicBezTo>
                      <a:pt x="37049" y="2582"/>
                      <a:pt x="39631" y="0"/>
                      <a:pt x="42805" y="0"/>
                    </a:cubicBezTo>
                    <a:cubicBezTo>
                      <a:pt x="42918" y="0"/>
                      <a:pt x="42918" y="0"/>
                      <a:pt x="42918" y="0"/>
                    </a:cubicBezTo>
                    <a:cubicBezTo>
                      <a:pt x="46091" y="0"/>
                      <a:pt x="48674" y="2582"/>
                      <a:pt x="48674" y="5756"/>
                    </a:cubicBezTo>
                    <a:cubicBezTo>
                      <a:pt x="48674" y="15639"/>
                      <a:pt x="48674" y="15639"/>
                      <a:pt x="48674" y="15639"/>
                    </a:cubicBezTo>
                    <a:cubicBezTo>
                      <a:pt x="48674" y="16406"/>
                      <a:pt x="49298" y="17031"/>
                      <a:pt x="50066" y="17031"/>
                    </a:cubicBezTo>
                    <a:cubicBezTo>
                      <a:pt x="51982" y="17058"/>
                      <a:pt x="51982" y="17058"/>
                      <a:pt x="51982" y="17058"/>
                    </a:cubicBezTo>
                    <a:cubicBezTo>
                      <a:pt x="51982" y="20034"/>
                      <a:pt x="51982" y="20034"/>
                      <a:pt x="51982" y="20034"/>
                    </a:cubicBezTo>
                    <a:cubicBezTo>
                      <a:pt x="50066" y="20046"/>
                      <a:pt x="50066" y="20046"/>
                      <a:pt x="50066" y="20046"/>
                    </a:cubicBezTo>
                    <a:cubicBezTo>
                      <a:pt x="47636" y="20046"/>
                      <a:pt x="45659" y="18069"/>
                      <a:pt x="45659" y="15639"/>
                    </a:cubicBezTo>
                    <a:cubicBezTo>
                      <a:pt x="45659" y="5756"/>
                      <a:pt x="45659" y="5756"/>
                      <a:pt x="45659" y="5756"/>
                    </a:cubicBezTo>
                    <a:cubicBezTo>
                      <a:pt x="45659" y="4244"/>
                      <a:pt x="44429" y="3015"/>
                      <a:pt x="42918" y="3015"/>
                    </a:cubicBezTo>
                    <a:cubicBezTo>
                      <a:pt x="42805" y="3015"/>
                      <a:pt x="42805" y="3015"/>
                      <a:pt x="42805" y="3015"/>
                    </a:cubicBezTo>
                    <a:cubicBezTo>
                      <a:pt x="41294" y="3015"/>
                      <a:pt x="40064" y="4244"/>
                      <a:pt x="40064" y="5756"/>
                    </a:cubicBezTo>
                    <a:cubicBezTo>
                      <a:pt x="40064" y="27421"/>
                      <a:pt x="40064" y="27421"/>
                      <a:pt x="40064" y="27421"/>
                    </a:cubicBezTo>
                    <a:cubicBezTo>
                      <a:pt x="40064" y="30595"/>
                      <a:pt x="37482" y="33177"/>
                      <a:pt x="34308" y="33177"/>
                    </a:cubicBezTo>
                    <a:cubicBezTo>
                      <a:pt x="34195" y="33177"/>
                      <a:pt x="34195" y="33177"/>
                      <a:pt x="34195" y="33177"/>
                    </a:cubicBezTo>
                    <a:cubicBezTo>
                      <a:pt x="31021" y="33177"/>
                      <a:pt x="28439" y="30595"/>
                      <a:pt x="28439" y="27421"/>
                    </a:cubicBezTo>
                    <a:cubicBezTo>
                      <a:pt x="28439" y="16859"/>
                      <a:pt x="28439" y="16859"/>
                      <a:pt x="28439" y="16859"/>
                    </a:cubicBezTo>
                    <a:cubicBezTo>
                      <a:pt x="28439" y="15348"/>
                      <a:pt x="27210" y="14118"/>
                      <a:pt x="25698" y="14118"/>
                    </a:cubicBezTo>
                    <a:cubicBezTo>
                      <a:pt x="25586" y="14118"/>
                      <a:pt x="25586" y="14118"/>
                      <a:pt x="25586" y="14118"/>
                    </a:cubicBezTo>
                    <a:cubicBezTo>
                      <a:pt x="24074" y="14118"/>
                      <a:pt x="22845" y="15348"/>
                      <a:pt x="22845" y="16859"/>
                    </a:cubicBezTo>
                    <a:cubicBezTo>
                      <a:pt x="22845" y="31798"/>
                      <a:pt x="22845" y="31798"/>
                      <a:pt x="22845" y="31798"/>
                    </a:cubicBezTo>
                    <a:cubicBezTo>
                      <a:pt x="22845" y="34972"/>
                      <a:pt x="20262" y="37554"/>
                      <a:pt x="17089" y="37554"/>
                    </a:cubicBezTo>
                    <a:cubicBezTo>
                      <a:pt x="16863" y="37554"/>
                      <a:pt x="16863" y="37554"/>
                      <a:pt x="16863" y="37554"/>
                    </a:cubicBezTo>
                    <a:cubicBezTo>
                      <a:pt x="13689" y="37554"/>
                      <a:pt x="11107" y="34972"/>
                      <a:pt x="11107" y="31798"/>
                    </a:cubicBezTo>
                    <a:cubicBezTo>
                      <a:pt x="11107" y="26691"/>
                      <a:pt x="11107" y="26691"/>
                      <a:pt x="11107" y="26691"/>
                    </a:cubicBezTo>
                    <a:cubicBezTo>
                      <a:pt x="11107" y="25179"/>
                      <a:pt x="9878" y="23950"/>
                      <a:pt x="8366" y="23950"/>
                    </a:cubicBezTo>
                    <a:cubicBezTo>
                      <a:pt x="6855" y="23950"/>
                      <a:pt x="5625" y="25179"/>
                      <a:pt x="5625" y="26691"/>
                    </a:cubicBezTo>
                    <a:cubicBezTo>
                      <a:pt x="5625" y="42087"/>
                      <a:pt x="5625" y="42087"/>
                      <a:pt x="5625" y="42087"/>
                    </a:cubicBezTo>
                    <a:cubicBezTo>
                      <a:pt x="5625" y="44485"/>
                      <a:pt x="3674" y="46437"/>
                      <a:pt x="1275" y="464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8"/>
              <p:cNvSpPr/>
              <p:nvPr/>
            </p:nvSpPr>
            <p:spPr>
              <a:xfrm>
                <a:off x="-4501017" y="4666099"/>
                <a:ext cx="69472" cy="19165"/>
              </a:xfrm>
              <a:custGeom>
                <a:avLst/>
                <a:gdLst/>
                <a:ahLst/>
                <a:cxnLst/>
                <a:rect l="l" t="t" r="r" b="b"/>
                <a:pathLst>
                  <a:path w="631" h="170" extrusionOk="0">
                    <a:moveTo>
                      <a:pt x="0" y="170"/>
                    </a:moveTo>
                    <a:cubicBezTo>
                      <a:pt x="0" y="66"/>
                      <a:pt x="0" y="66"/>
                      <a:pt x="0" y="66"/>
                    </a:cubicBezTo>
                    <a:cubicBezTo>
                      <a:pt x="205" y="66"/>
                      <a:pt x="410" y="44"/>
                      <a:pt x="608" y="0"/>
                    </a:cubicBezTo>
                    <a:cubicBezTo>
                      <a:pt x="631" y="101"/>
                      <a:pt x="631" y="101"/>
                      <a:pt x="631" y="101"/>
                    </a:cubicBezTo>
                    <a:cubicBezTo>
                      <a:pt x="425" y="147"/>
                      <a:pt x="213" y="170"/>
                      <a:pt x="0" y="17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8"/>
              <p:cNvSpPr/>
              <p:nvPr/>
            </p:nvSpPr>
            <p:spPr>
              <a:xfrm>
                <a:off x="-4311769" y="-150155"/>
                <a:ext cx="5040210" cy="4768407"/>
              </a:xfrm>
              <a:custGeom>
                <a:avLst/>
                <a:gdLst/>
                <a:ahLst/>
                <a:cxnLst/>
                <a:rect l="l" t="t" r="r" b="b"/>
                <a:pathLst>
                  <a:path w="45345" h="42891" extrusionOk="0">
                    <a:moveTo>
                      <a:pt x="64" y="42891"/>
                    </a:moveTo>
                    <a:cubicBezTo>
                      <a:pt x="0" y="42809"/>
                      <a:pt x="0" y="42809"/>
                      <a:pt x="0" y="42809"/>
                    </a:cubicBezTo>
                    <a:cubicBezTo>
                      <a:pt x="321" y="42561"/>
                      <a:pt x="590" y="42241"/>
                      <a:pt x="776" y="41882"/>
                    </a:cubicBezTo>
                    <a:cubicBezTo>
                      <a:pt x="868" y="41930"/>
                      <a:pt x="868" y="41930"/>
                      <a:pt x="868" y="41930"/>
                    </a:cubicBezTo>
                    <a:cubicBezTo>
                      <a:pt x="675" y="42302"/>
                      <a:pt x="397" y="42634"/>
                      <a:pt x="64" y="42891"/>
                    </a:cubicBezTo>
                    <a:close/>
                    <a:moveTo>
                      <a:pt x="1190" y="40719"/>
                    </a:moveTo>
                    <a:cubicBezTo>
                      <a:pt x="1086" y="40714"/>
                      <a:pt x="1086" y="40714"/>
                      <a:pt x="1086" y="40714"/>
                    </a:cubicBezTo>
                    <a:cubicBezTo>
                      <a:pt x="1087" y="40676"/>
                      <a:pt x="1088" y="40637"/>
                      <a:pt x="1088" y="40598"/>
                    </a:cubicBezTo>
                    <a:cubicBezTo>
                      <a:pt x="1088" y="39476"/>
                      <a:pt x="1088" y="39476"/>
                      <a:pt x="1088" y="39476"/>
                    </a:cubicBezTo>
                    <a:cubicBezTo>
                      <a:pt x="1192" y="39476"/>
                      <a:pt x="1192" y="39476"/>
                      <a:pt x="1192" y="39476"/>
                    </a:cubicBezTo>
                    <a:cubicBezTo>
                      <a:pt x="1192" y="40598"/>
                      <a:pt x="1192" y="40598"/>
                      <a:pt x="1192" y="40598"/>
                    </a:cubicBezTo>
                    <a:cubicBezTo>
                      <a:pt x="1192" y="40639"/>
                      <a:pt x="1191" y="40679"/>
                      <a:pt x="1190" y="40719"/>
                    </a:cubicBezTo>
                    <a:close/>
                    <a:moveTo>
                      <a:pt x="1192" y="38235"/>
                    </a:moveTo>
                    <a:cubicBezTo>
                      <a:pt x="1088" y="38235"/>
                      <a:pt x="1088" y="38235"/>
                      <a:pt x="1088" y="38235"/>
                    </a:cubicBezTo>
                    <a:cubicBezTo>
                      <a:pt x="1088" y="36994"/>
                      <a:pt x="1088" y="36994"/>
                      <a:pt x="1088" y="36994"/>
                    </a:cubicBezTo>
                    <a:cubicBezTo>
                      <a:pt x="1192" y="36994"/>
                      <a:pt x="1192" y="36994"/>
                      <a:pt x="1192" y="36994"/>
                    </a:cubicBezTo>
                    <a:lnTo>
                      <a:pt x="1192" y="38235"/>
                    </a:lnTo>
                    <a:close/>
                    <a:moveTo>
                      <a:pt x="1192" y="35754"/>
                    </a:moveTo>
                    <a:cubicBezTo>
                      <a:pt x="1088" y="35754"/>
                      <a:pt x="1088" y="35754"/>
                      <a:pt x="1088" y="35754"/>
                    </a:cubicBezTo>
                    <a:cubicBezTo>
                      <a:pt x="1088" y="34513"/>
                      <a:pt x="1088" y="34513"/>
                      <a:pt x="1088" y="34513"/>
                    </a:cubicBezTo>
                    <a:cubicBezTo>
                      <a:pt x="1192" y="34513"/>
                      <a:pt x="1192" y="34513"/>
                      <a:pt x="1192" y="34513"/>
                    </a:cubicBezTo>
                    <a:lnTo>
                      <a:pt x="1192" y="35754"/>
                    </a:lnTo>
                    <a:close/>
                    <a:moveTo>
                      <a:pt x="14111" y="34610"/>
                    </a:moveTo>
                    <a:cubicBezTo>
                      <a:pt x="13886" y="34610"/>
                      <a:pt x="13886" y="34610"/>
                      <a:pt x="13886" y="34610"/>
                    </a:cubicBezTo>
                    <a:cubicBezTo>
                      <a:pt x="13564" y="34610"/>
                      <a:pt x="13244" y="34574"/>
                      <a:pt x="12934" y="34504"/>
                    </a:cubicBezTo>
                    <a:cubicBezTo>
                      <a:pt x="12957" y="34403"/>
                      <a:pt x="12957" y="34403"/>
                      <a:pt x="12957" y="34403"/>
                    </a:cubicBezTo>
                    <a:cubicBezTo>
                      <a:pt x="13259" y="34471"/>
                      <a:pt x="13572" y="34506"/>
                      <a:pt x="13886" y="34506"/>
                    </a:cubicBezTo>
                    <a:cubicBezTo>
                      <a:pt x="14177" y="34505"/>
                      <a:pt x="14177" y="34505"/>
                      <a:pt x="14177" y="34505"/>
                    </a:cubicBezTo>
                    <a:cubicBezTo>
                      <a:pt x="14179" y="34609"/>
                      <a:pt x="14179" y="34609"/>
                      <a:pt x="14179" y="34609"/>
                    </a:cubicBezTo>
                    <a:lnTo>
                      <a:pt x="14111" y="34610"/>
                    </a:lnTo>
                    <a:close/>
                    <a:moveTo>
                      <a:pt x="15413" y="34409"/>
                    </a:moveTo>
                    <a:cubicBezTo>
                      <a:pt x="15382" y="34310"/>
                      <a:pt x="15382" y="34310"/>
                      <a:pt x="15382" y="34310"/>
                    </a:cubicBezTo>
                    <a:cubicBezTo>
                      <a:pt x="15771" y="34186"/>
                      <a:pt x="16141" y="34006"/>
                      <a:pt x="16479" y="33774"/>
                    </a:cubicBezTo>
                    <a:cubicBezTo>
                      <a:pt x="16538" y="33860"/>
                      <a:pt x="16538" y="33860"/>
                      <a:pt x="16538" y="33860"/>
                    </a:cubicBezTo>
                    <a:cubicBezTo>
                      <a:pt x="16191" y="34098"/>
                      <a:pt x="15813" y="34282"/>
                      <a:pt x="15413" y="34409"/>
                    </a:cubicBezTo>
                    <a:close/>
                    <a:moveTo>
                      <a:pt x="11767" y="34053"/>
                    </a:moveTo>
                    <a:cubicBezTo>
                      <a:pt x="11403" y="33846"/>
                      <a:pt x="11070" y="33587"/>
                      <a:pt x="10780" y="33284"/>
                    </a:cubicBezTo>
                    <a:cubicBezTo>
                      <a:pt x="10855" y="33212"/>
                      <a:pt x="10855" y="33212"/>
                      <a:pt x="10855" y="33212"/>
                    </a:cubicBezTo>
                    <a:cubicBezTo>
                      <a:pt x="11138" y="33508"/>
                      <a:pt x="11463" y="33761"/>
                      <a:pt x="11818" y="33962"/>
                    </a:cubicBezTo>
                    <a:lnTo>
                      <a:pt x="11767" y="34053"/>
                    </a:lnTo>
                    <a:close/>
                    <a:moveTo>
                      <a:pt x="1192" y="33272"/>
                    </a:moveTo>
                    <a:cubicBezTo>
                      <a:pt x="1088" y="33272"/>
                      <a:pt x="1088" y="33272"/>
                      <a:pt x="1088" y="33272"/>
                    </a:cubicBezTo>
                    <a:cubicBezTo>
                      <a:pt x="1088" y="32032"/>
                      <a:pt x="1088" y="32032"/>
                      <a:pt x="1088" y="32032"/>
                    </a:cubicBezTo>
                    <a:cubicBezTo>
                      <a:pt x="1192" y="32032"/>
                      <a:pt x="1192" y="32032"/>
                      <a:pt x="1192" y="32032"/>
                    </a:cubicBezTo>
                    <a:lnTo>
                      <a:pt x="1192" y="33272"/>
                    </a:lnTo>
                    <a:close/>
                    <a:moveTo>
                      <a:pt x="17457" y="33011"/>
                    </a:moveTo>
                    <a:cubicBezTo>
                      <a:pt x="17376" y="32946"/>
                      <a:pt x="17376" y="32946"/>
                      <a:pt x="17376" y="32946"/>
                    </a:cubicBezTo>
                    <a:cubicBezTo>
                      <a:pt x="17634" y="32627"/>
                      <a:pt x="17843" y="32274"/>
                      <a:pt x="17998" y="31895"/>
                    </a:cubicBezTo>
                    <a:cubicBezTo>
                      <a:pt x="18094" y="31935"/>
                      <a:pt x="18094" y="31935"/>
                      <a:pt x="18094" y="31935"/>
                    </a:cubicBezTo>
                    <a:cubicBezTo>
                      <a:pt x="17935" y="32322"/>
                      <a:pt x="17721" y="32685"/>
                      <a:pt x="17457" y="33011"/>
                    </a:cubicBezTo>
                    <a:close/>
                    <a:moveTo>
                      <a:pt x="10054" y="32265"/>
                    </a:moveTo>
                    <a:cubicBezTo>
                      <a:pt x="9863" y="31891"/>
                      <a:pt x="9728" y="31492"/>
                      <a:pt x="9654" y="31079"/>
                    </a:cubicBezTo>
                    <a:cubicBezTo>
                      <a:pt x="9756" y="31061"/>
                      <a:pt x="9756" y="31061"/>
                      <a:pt x="9756" y="31061"/>
                    </a:cubicBezTo>
                    <a:cubicBezTo>
                      <a:pt x="9829" y="31464"/>
                      <a:pt x="9960" y="31853"/>
                      <a:pt x="10147" y="32217"/>
                    </a:cubicBezTo>
                    <a:lnTo>
                      <a:pt x="10054" y="32265"/>
                    </a:lnTo>
                    <a:close/>
                    <a:moveTo>
                      <a:pt x="1192" y="30791"/>
                    </a:moveTo>
                    <a:cubicBezTo>
                      <a:pt x="1088" y="30791"/>
                      <a:pt x="1088" y="30791"/>
                      <a:pt x="1088" y="30791"/>
                    </a:cubicBezTo>
                    <a:cubicBezTo>
                      <a:pt x="1088" y="29550"/>
                      <a:pt x="1088" y="29550"/>
                      <a:pt x="1088" y="29550"/>
                    </a:cubicBezTo>
                    <a:cubicBezTo>
                      <a:pt x="1192" y="29550"/>
                      <a:pt x="1192" y="29550"/>
                      <a:pt x="1192" y="29550"/>
                    </a:cubicBezTo>
                    <a:lnTo>
                      <a:pt x="1192" y="30791"/>
                    </a:lnTo>
                    <a:close/>
                    <a:moveTo>
                      <a:pt x="18392" y="30719"/>
                    </a:moveTo>
                    <a:cubicBezTo>
                      <a:pt x="18289" y="30710"/>
                      <a:pt x="18289" y="30710"/>
                      <a:pt x="18289" y="30710"/>
                    </a:cubicBezTo>
                    <a:cubicBezTo>
                      <a:pt x="18301" y="30578"/>
                      <a:pt x="18307" y="30443"/>
                      <a:pt x="18307" y="30309"/>
                    </a:cubicBezTo>
                    <a:cubicBezTo>
                      <a:pt x="18307" y="29475"/>
                      <a:pt x="18307" y="29475"/>
                      <a:pt x="18307" y="29475"/>
                    </a:cubicBezTo>
                    <a:cubicBezTo>
                      <a:pt x="18411" y="29475"/>
                      <a:pt x="18411" y="29475"/>
                      <a:pt x="18411" y="29475"/>
                    </a:cubicBezTo>
                    <a:cubicBezTo>
                      <a:pt x="18411" y="30309"/>
                      <a:pt x="18411" y="30309"/>
                      <a:pt x="18411" y="30309"/>
                    </a:cubicBezTo>
                    <a:cubicBezTo>
                      <a:pt x="18411" y="30446"/>
                      <a:pt x="18405" y="30584"/>
                      <a:pt x="18392" y="30719"/>
                    </a:cubicBezTo>
                    <a:close/>
                    <a:moveTo>
                      <a:pt x="31073" y="30231"/>
                    </a:moveTo>
                    <a:cubicBezTo>
                      <a:pt x="30653" y="30217"/>
                      <a:pt x="30239" y="30142"/>
                      <a:pt x="29842" y="30008"/>
                    </a:cubicBezTo>
                    <a:cubicBezTo>
                      <a:pt x="29876" y="29910"/>
                      <a:pt x="29876" y="29910"/>
                      <a:pt x="29876" y="29910"/>
                    </a:cubicBezTo>
                    <a:cubicBezTo>
                      <a:pt x="30262" y="30040"/>
                      <a:pt x="30666" y="30113"/>
                      <a:pt x="31077" y="30127"/>
                    </a:cubicBezTo>
                    <a:lnTo>
                      <a:pt x="31073" y="30231"/>
                    </a:lnTo>
                    <a:close/>
                    <a:moveTo>
                      <a:pt x="32319" y="30119"/>
                    </a:moveTo>
                    <a:cubicBezTo>
                      <a:pt x="32295" y="30018"/>
                      <a:pt x="32295" y="30018"/>
                      <a:pt x="32295" y="30018"/>
                    </a:cubicBezTo>
                    <a:cubicBezTo>
                      <a:pt x="32693" y="29924"/>
                      <a:pt x="33075" y="29772"/>
                      <a:pt x="33429" y="29567"/>
                    </a:cubicBezTo>
                    <a:cubicBezTo>
                      <a:pt x="33481" y="29657"/>
                      <a:pt x="33481" y="29657"/>
                      <a:pt x="33481" y="29657"/>
                    </a:cubicBezTo>
                    <a:cubicBezTo>
                      <a:pt x="33118" y="29868"/>
                      <a:pt x="32727" y="30023"/>
                      <a:pt x="32319" y="30119"/>
                    </a:cubicBezTo>
                    <a:close/>
                    <a:moveTo>
                      <a:pt x="9689" y="29834"/>
                    </a:moveTo>
                    <a:cubicBezTo>
                      <a:pt x="9585" y="29834"/>
                      <a:pt x="9585" y="29834"/>
                      <a:pt x="9585" y="29834"/>
                    </a:cubicBezTo>
                    <a:cubicBezTo>
                      <a:pt x="9585" y="28593"/>
                      <a:pt x="9585" y="28593"/>
                      <a:pt x="9585" y="28593"/>
                    </a:cubicBezTo>
                    <a:cubicBezTo>
                      <a:pt x="9689" y="28593"/>
                      <a:pt x="9689" y="28593"/>
                      <a:pt x="9689" y="28593"/>
                    </a:cubicBezTo>
                    <a:lnTo>
                      <a:pt x="9689" y="29834"/>
                    </a:lnTo>
                    <a:close/>
                    <a:moveTo>
                      <a:pt x="28728" y="29439"/>
                    </a:moveTo>
                    <a:cubicBezTo>
                      <a:pt x="28386" y="29196"/>
                      <a:pt x="28082" y="28905"/>
                      <a:pt x="27824" y="28574"/>
                    </a:cubicBezTo>
                    <a:cubicBezTo>
                      <a:pt x="27906" y="28510"/>
                      <a:pt x="27906" y="28510"/>
                      <a:pt x="27906" y="28510"/>
                    </a:cubicBezTo>
                    <a:cubicBezTo>
                      <a:pt x="28158" y="28833"/>
                      <a:pt x="28455" y="29117"/>
                      <a:pt x="28788" y="29355"/>
                    </a:cubicBezTo>
                    <a:lnTo>
                      <a:pt x="28728" y="29439"/>
                    </a:lnTo>
                    <a:close/>
                    <a:moveTo>
                      <a:pt x="34462" y="28880"/>
                    </a:moveTo>
                    <a:cubicBezTo>
                      <a:pt x="34386" y="28809"/>
                      <a:pt x="34386" y="28809"/>
                      <a:pt x="34386" y="28809"/>
                    </a:cubicBezTo>
                    <a:cubicBezTo>
                      <a:pt x="34668" y="28510"/>
                      <a:pt x="34903" y="28173"/>
                      <a:pt x="35086" y="27808"/>
                    </a:cubicBezTo>
                    <a:cubicBezTo>
                      <a:pt x="35179" y="27854"/>
                      <a:pt x="35179" y="27854"/>
                      <a:pt x="35179" y="27854"/>
                    </a:cubicBezTo>
                    <a:cubicBezTo>
                      <a:pt x="34991" y="28229"/>
                      <a:pt x="34750" y="28574"/>
                      <a:pt x="34462" y="28880"/>
                    </a:cubicBezTo>
                    <a:close/>
                    <a:moveTo>
                      <a:pt x="1192" y="28310"/>
                    </a:moveTo>
                    <a:cubicBezTo>
                      <a:pt x="1088" y="28310"/>
                      <a:pt x="1088" y="28310"/>
                      <a:pt x="1088" y="28310"/>
                    </a:cubicBezTo>
                    <a:cubicBezTo>
                      <a:pt x="1088" y="27069"/>
                      <a:pt x="1088" y="27069"/>
                      <a:pt x="1088" y="27069"/>
                    </a:cubicBezTo>
                    <a:cubicBezTo>
                      <a:pt x="1192" y="27069"/>
                      <a:pt x="1192" y="27069"/>
                      <a:pt x="1192" y="27069"/>
                    </a:cubicBezTo>
                    <a:lnTo>
                      <a:pt x="1192" y="28310"/>
                    </a:lnTo>
                    <a:close/>
                    <a:moveTo>
                      <a:pt x="18411" y="28234"/>
                    </a:moveTo>
                    <a:cubicBezTo>
                      <a:pt x="18307" y="28234"/>
                      <a:pt x="18307" y="28234"/>
                      <a:pt x="18307" y="28234"/>
                    </a:cubicBezTo>
                    <a:cubicBezTo>
                      <a:pt x="18307" y="26993"/>
                      <a:pt x="18307" y="26993"/>
                      <a:pt x="18307" y="26993"/>
                    </a:cubicBezTo>
                    <a:cubicBezTo>
                      <a:pt x="18411" y="26993"/>
                      <a:pt x="18411" y="26993"/>
                      <a:pt x="18411" y="26993"/>
                    </a:cubicBezTo>
                    <a:lnTo>
                      <a:pt x="18411" y="28234"/>
                    </a:lnTo>
                    <a:close/>
                    <a:moveTo>
                      <a:pt x="27206" y="27486"/>
                    </a:moveTo>
                    <a:cubicBezTo>
                      <a:pt x="27055" y="27096"/>
                      <a:pt x="26962" y="26686"/>
                      <a:pt x="26930" y="26266"/>
                    </a:cubicBezTo>
                    <a:cubicBezTo>
                      <a:pt x="27034" y="26258"/>
                      <a:pt x="27034" y="26258"/>
                      <a:pt x="27034" y="26258"/>
                    </a:cubicBezTo>
                    <a:cubicBezTo>
                      <a:pt x="27065" y="26668"/>
                      <a:pt x="27156" y="27068"/>
                      <a:pt x="27303" y="27449"/>
                    </a:cubicBezTo>
                    <a:lnTo>
                      <a:pt x="27206" y="27486"/>
                    </a:lnTo>
                    <a:close/>
                    <a:moveTo>
                      <a:pt x="9689" y="27352"/>
                    </a:moveTo>
                    <a:cubicBezTo>
                      <a:pt x="9585" y="27352"/>
                      <a:pt x="9585" y="27352"/>
                      <a:pt x="9585" y="27352"/>
                    </a:cubicBezTo>
                    <a:cubicBezTo>
                      <a:pt x="9585" y="26112"/>
                      <a:pt x="9585" y="26112"/>
                      <a:pt x="9585" y="26112"/>
                    </a:cubicBezTo>
                    <a:cubicBezTo>
                      <a:pt x="9689" y="26112"/>
                      <a:pt x="9689" y="26112"/>
                      <a:pt x="9689" y="26112"/>
                    </a:cubicBezTo>
                    <a:lnTo>
                      <a:pt x="9689" y="27352"/>
                    </a:lnTo>
                    <a:close/>
                    <a:moveTo>
                      <a:pt x="35569" y="26666"/>
                    </a:moveTo>
                    <a:cubicBezTo>
                      <a:pt x="35466" y="26648"/>
                      <a:pt x="35466" y="26648"/>
                      <a:pt x="35466" y="26648"/>
                    </a:cubicBezTo>
                    <a:cubicBezTo>
                      <a:pt x="35506" y="26413"/>
                      <a:pt x="35527" y="26173"/>
                      <a:pt x="35527" y="25932"/>
                    </a:cubicBezTo>
                    <a:cubicBezTo>
                      <a:pt x="35527" y="25420"/>
                      <a:pt x="35527" y="25420"/>
                      <a:pt x="35527" y="25420"/>
                    </a:cubicBezTo>
                    <a:cubicBezTo>
                      <a:pt x="35631" y="25420"/>
                      <a:pt x="35631" y="25420"/>
                      <a:pt x="35631" y="25420"/>
                    </a:cubicBezTo>
                    <a:cubicBezTo>
                      <a:pt x="35631" y="25932"/>
                      <a:pt x="35631" y="25932"/>
                      <a:pt x="35631" y="25932"/>
                    </a:cubicBezTo>
                    <a:cubicBezTo>
                      <a:pt x="35631" y="26179"/>
                      <a:pt x="35610" y="26425"/>
                      <a:pt x="35569" y="26666"/>
                    </a:cubicBezTo>
                    <a:close/>
                    <a:moveTo>
                      <a:pt x="1192" y="25828"/>
                    </a:moveTo>
                    <a:cubicBezTo>
                      <a:pt x="1088" y="25828"/>
                      <a:pt x="1088" y="25828"/>
                      <a:pt x="1088" y="25828"/>
                    </a:cubicBezTo>
                    <a:cubicBezTo>
                      <a:pt x="1088" y="25202"/>
                      <a:pt x="1088" y="25202"/>
                      <a:pt x="1088" y="25202"/>
                    </a:cubicBezTo>
                    <a:cubicBezTo>
                      <a:pt x="1088" y="24995"/>
                      <a:pt x="1103" y="24786"/>
                      <a:pt x="1132" y="24583"/>
                    </a:cubicBezTo>
                    <a:cubicBezTo>
                      <a:pt x="1235" y="24597"/>
                      <a:pt x="1235" y="24597"/>
                      <a:pt x="1235" y="24597"/>
                    </a:cubicBezTo>
                    <a:cubicBezTo>
                      <a:pt x="1207" y="24796"/>
                      <a:pt x="1192" y="25000"/>
                      <a:pt x="1192" y="25202"/>
                    </a:cubicBezTo>
                    <a:lnTo>
                      <a:pt x="1192" y="25828"/>
                    </a:lnTo>
                    <a:close/>
                    <a:moveTo>
                      <a:pt x="18411" y="25753"/>
                    </a:moveTo>
                    <a:cubicBezTo>
                      <a:pt x="18307" y="25753"/>
                      <a:pt x="18307" y="25753"/>
                      <a:pt x="18307" y="25753"/>
                    </a:cubicBezTo>
                    <a:cubicBezTo>
                      <a:pt x="18307" y="24512"/>
                      <a:pt x="18307" y="24512"/>
                      <a:pt x="18307" y="24512"/>
                    </a:cubicBezTo>
                    <a:cubicBezTo>
                      <a:pt x="18411" y="24512"/>
                      <a:pt x="18411" y="24512"/>
                      <a:pt x="18411" y="24512"/>
                    </a:cubicBezTo>
                    <a:lnTo>
                      <a:pt x="18411" y="25753"/>
                    </a:lnTo>
                    <a:close/>
                    <a:moveTo>
                      <a:pt x="27021" y="25022"/>
                    </a:moveTo>
                    <a:cubicBezTo>
                      <a:pt x="26917" y="25022"/>
                      <a:pt x="26917" y="25022"/>
                      <a:pt x="26917" y="25022"/>
                    </a:cubicBezTo>
                    <a:cubicBezTo>
                      <a:pt x="26917" y="23781"/>
                      <a:pt x="26917" y="23781"/>
                      <a:pt x="26917" y="23781"/>
                    </a:cubicBezTo>
                    <a:cubicBezTo>
                      <a:pt x="27021" y="23781"/>
                      <a:pt x="27021" y="23781"/>
                      <a:pt x="27021" y="23781"/>
                    </a:cubicBezTo>
                    <a:lnTo>
                      <a:pt x="27021" y="25022"/>
                    </a:lnTo>
                    <a:close/>
                    <a:moveTo>
                      <a:pt x="9573" y="24875"/>
                    </a:moveTo>
                    <a:cubicBezTo>
                      <a:pt x="9541" y="24466"/>
                      <a:pt x="9450" y="24066"/>
                      <a:pt x="9303" y="23685"/>
                    </a:cubicBezTo>
                    <a:cubicBezTo>
                      <a:pt x="9399" y="23647"/>
                      <a:pt x="9399" y="23647"/>
                      <a:pt x="9399" y="23647"/>
                    </a:cubicBezTo>
                    <a:cubicBezTo>
                      <a:pt x="9551" y="24038"/>
                      <a:pt x="9644" y="24448"/>
                      <a:pt x="9676" y="24867"/>
                    </a:cubicBezTo>
                    <a:lnTo>
                      <a:pt x="9573" y="24875"/>
                    </a:lnTo>
                    <a:close/>
                    <a:moveTo>
                      <a:pt x="35631" y="24179"/>
                    </a:moveTo>
                    <a:cubicBezTo>
                      <a:pt x="35527" y="24179"/>
                      <a:pt x="35527" y="24179"/>
                      <a:pt x="35527" y="24179"/>
                    </a:cubicBezTo>
                    <a:cubicBezTo>
                      <a:pt x="35527" y="22938"/>
                      <a:pt x="35527" y="22938"/>
                      <a:pt x="35527" y="22938"/>
                    </a:cubicBezTo>
                    <a:cubicBezTo>
                      <a:pt x="35631" y="22938"/>
                      <a:pt x="35631" y="22938"/>
                      <a:pt x="35631" y="22938"/>
                    </a:cubicBezTo>
                    <a:lnTo>
                      <a:pt x="35631" y="24179"/>
                    </a:lnTo>
                    <a:close/>
                    <a:moveTo>
                      <a:pt x="1584" y="23428"/>
                    </a:moveTo>
                    <a:cubicBezTo>
                      <a:pt x="1490" y="23384"/>
                      <a:pt x="1490" y="23384"/>
                      <a:pt x="1490" y="23384"/>
                    </a:cubicBezTo>
                    <a:cubicBezTo>
                      <a:pt x="1668" y="23004"/>
                      <a:pt x="1899" y="22653"/>
                      <a:pt x="2179" y="22339"/>
                    </a:cubicBezTo>
                    <a:cubicBezTo>
                      <a:pt x="2257" y="22409"/>
                      <a:pt x="2257" y="22409"/>
                      <a:pt x="2257" y="22409"/>
                    </a:cubicBezTo>
                    <a:cubicBezTo>
                      <a:pt x="1984" y="22715"/>
                      <a:pt x="1757" y="23058"/>
                      <a:pt x="1584" y="23428"/>
                    </a:cubicBezTo>
                    <a:close/>
                    <a:moveTo>
                      <a:pt x="18411" y="23271"/>
                    </a:moveTo>
                    <a:cubicBezTo>
                      <a:pt x="18307" y="23271"/>
                      <a:pt x="18307" y="23271"/>
                      <a:pt x="18307" y="23271"/>
                    </a:cubicBezTo>
                    <a:cubicBezTo>
                      <a:pt x="18307" y="22031"/>
                      <a:pt x="18307" y="22031"/>
                      <a:pt x="18307" y="22031"/>
                    </a:cubicBezTo>
                    <a:cubicBezTo>
                      <a:pt x="18411" y="22031"/>
                      <a:pt x="18411" y="22031"/>
                      <a:pt x="18411" y="22031"/>
                    </a:cubicBezTo>
                    <a:lnTo>
                      <a:pt x="18411" y="23271"/>
                    </a:lnTo>
                    <a:close/>
                    <a:moveTo>
                      <a:pt x="8700" y="22623"/>
                    </a:moveTo>
                    <a:cubicBezTo>
                      <a:pt x="8448" y="22300"/>
                      <a:pt x="8151" y="22016"/>
                      <a:pt x="7817" y="21779"/>
                    </a:cubicBezTo>
                    <a:cubicBezTo>
                      <a:pt x="7877" y="21695"/>
                      <a:pt x="7877" y="21695"/>
                      <a:pt x="7877" y="21695"/>
                    </a:cubicBezTo>
                    <a:cubicBezTo>
                      <a:pt x="8219" y="21938"/>
                      <a:pt x="8524" y="22229"/>
                      <a:pt x="8782" y="22559"/>
                    </a:cubicBezTo>
                    <a:lnTo>
                      <a:pt x="8700" y="22623"/>
                    </a:lnTo>
                    <a:close/>
                    <a:moveTo>
                      <a:pt x="27021" y="22541"/>
                    </a:moveTo>
                    <a:cubicBezTo>
                      <a:pt x="26917" y="22541"/>
                      <a:pt x="26917" y="22541"/>
                      <a:pt x="26917" y="22541"/>
                    </a:cubicBezTo>
                    <a:cubicBezTo>
                      <a:pt x="26917" y="21300"/>
                      <a:pt x="26917" y="21300"/>
                      <a:pt x="26917" y="21300"/>
                    </a:cubicBezTo>
                    <a:cubicBezTo>
                      <a:pt x="27021" y="21300"/>
                      <a:pt x="27021" y="21300"/>
                      <a:pt x="27021" y="21300"/>
                    </a:cubicBezTo>
                    <a:lnTo>
                      <a:pt x="27021" y="22541"/>
                    </a:lnTo>
                    <a:close/>
                    <a:moveTo>
                      <a:pt x="35631" y="21698"/>
                    </a:moveTo>
                    <a:cubicBezTo>
                      <a:pt x="35527" y="21698"/>
                      <a:pt x="35527" y="21698"/>
                      <a:pt x="35527" y="21698"/>
                    </a:cubicBezTo>
                    <a:cubicBezTo>
                      <a:pt x="35527" y="20457"/>
                      <a:pt x="35527" y="20457"/>
                      <a:pt x="35527" y="20457"/>
                    </a:cubicBezTo>
                    <a:cubicBezTo>
                      <a:pt x="35631" y="20457"/>
                      <a:pt x="35631" y="20457"/>
                      <a:pt x="35631" y="20457"/>
                    </a:cubicBezTo>
                    <a:lnTo>
                      <a:pt x="35631" y="21698"/>
                    </a:lnTo>
                    <a:close/>
                    <a:moveTo>
                      <a:pt x="3193" y="21625"/>
                    </a:moveTo>
                    <a:cubicBezTo>
                      <a:pt x="3139" y="21536"/>
                      <a:pt x="3139" y="21536"/>
                      <a:pt x="3139" y="21536"/>
                    </a:cubicBezTo>
                    <a:cubicBezTo>
                      <a:pt x="3497" y="21316"/>
                      <a:pt x="3883" y="21150"/>
                      <a:pt x="4289" y="21044"/>
                    </a:cubicBezTo>
                    <a:cubicBezTo>
                      <a:pt x="4315" y="21144"/>
                      <a:pt x="4315" y="21144"/>
                      <a:pt x="4315" y="21144"/>
                    </a:cubicBezTo>
                    <a:cubicBezTo>
                      <a:pt x="3920" y="21248"/>
                      <a:pt x="3542" y="21410"/>
                      <a:pt x="3193" y="21625"/>
                    </a:cubicBezTo>
                    <a:close/>
                    <a:moveTo>
                      <a:pt x="6730" y="21224"/>
                    </a:moveTo>
                    <a:cubicBezTo>
                      <a:pt x="6343" y="21094"/>
                      <a:pt x="5939" y="21021"/>
                      <a:pt x="5528" y="21008"/>
                    </a:cubicBezTo>
                    <a:cubicBezTo>
                      <a:pt x="5532" y="20904"/>
                      <a:pt x="5532" y="20904"/>
                      <a:pt x="5532" y="20904"/>
                    </a:cubicBezTo>
                    <a:cubicBezTo>
                      <a:pt x="5953" y="20918"/>
                      <a:pt x="6367" y="20992"/>
                      <a:pt x="6763" y="21126"/>
                    </a:cubicBezTo>
                    <a:lnTo>
                      <a:pt x="6730" y="21224"/>
                    </a:lnTo>
                    <a:close/>
                    <a:moveTo>
                      <a:pt x="18411" y="20790"/>
                    </a:moveTo>
                    <a:cubicBezTo>
                      <a:pt x="18307" y="20790"/>
                      <a:pt x="18307" y="20790"/>
                      <a:pt x="18307" y="20790"/>
                    </a:cubicBezTo>
                    <a:cubicBezTo>
                      <a:pt x="18307" y="19549"/>
                      <a:pt x="18307" y="19549"/>
                      <a:pt x="18307" y="19549"/>
                    </a:cubicBezTo>
                    <a:cubicBezTo>
                      <a:pt x="18411" y="19549"/>
                      <a:pt x="18411" y="19549"/>
                      <a:pt x="18411" y="19549"/>
                    </a:cubicBezTo>
                    <a:lnTo>
                      <a:pt x="18411" y="20790"/>
                    </a:lnTo>
                    <a:close/>
                    <a:moveTo>
                      <a:pt x="27021" y="20059"/>
                    </a:moveTo>
                    <a:cubicBezTo>
                      <a:pt x="26917" y="20059"/>
                      <a:pt x="26917" y="20059"/>
                      <a:pt x="26917" y="20059"/>
                    </a:cubicBezTo>
                    <a:cubicBezTo>
                      <a:pt x="26917" y="18819"/>
                      <a:pt x="26917" y="18819"/>
                      <a:pt x="26917" y="18819"/>
                    </a:cubicBezTo>
                    <a:cubicBezTo>
                      <a:pt x="27021" y="18819"/>
                      <a:pt x="27021" y="18819"/>
                      <a:pt x="27021" y="18819"/>
                    </a:cubicBezTo>
                    <a:lnTo>
                      <a:pt x="27021" y="20059"/>
                    </a:lnTo>
                    <a:close/>
                    <a:moveTo>
                      <a:pt x="35631" y="19216"/>
                    </a:moveTo>
                    <a:cubicBezTo>
                      <a:pt x="35527" y="19216"/>
                      <a:pt x="35527" y="19216"/>
                      <a:pt x="35527" y="19216"/>
                    </a:cubicBezTo>
                    <a:cubicBezTo>
                      <a:pt x="35527" y="17976"/>
                      <a:pt x="35527" y="17976"/>
                      <a:pt x="35527" y="17976"/>
                    </a:cubicBezTo>
                    <a:cubicBezTo>
                      <a:pt x="35631" y="17976"/>
                      <a:pt x="35631" y="17976"/>
                      <a:pt x="35631" y="17976"/>
                    </a:cubicBezTo>
                    <a:lnTo>
                      <a:pt x="35631" y="19216"/>
                    </a:lnTo>
                    <a:close/>
                    <a:moveTo>
                      <a:pt x="18411" y="18309"/>
                    </a:moveTo>
                    <a:cubicBezTo>
                      <a:pt x="18307" y="18309"/>
                      <a:pt x="18307" y="18309"/>
                      <a:pt x="18307" y="18309"/>
                    </a:cubicBezTo>
                    <a:cubicBezTo>
                      <a:pt x="18307" y="17068"/>
                      <a:pt x="18307" y="17068"/>
                      <a:pt x="18307" y="17068"/>
                    </a:cubicBezTo>
                    <a:cubicBezTo>
                      <a:pt x="18411" y="17068"/>
                      <a:pt x="18411" y="17068"/>
                      <a:pt x="18411" y="17068"/>
                    </a:cubicBezTo>
                    <a:lnTo>
                      <a:pt x="18411" y="18309"/>
                    </a:lnTo>
                    <a:close/>
                    <a:moveTo>
                      <a:pt x="27021" y="17578"/>
                    </a:moveTo>
                    <a:cubicBezTo>
                      <a:pt x="26917" y="17578"/>
                      <a:pt x="26917" y="17578"/>
                      <a:pt x="26917" y="17578"/>
                    </a:cubicBezTo>
                    <a:cubicBezTo>
                      <a:pt x="26917" y="16337"/>
                      <a:pt x="26917" y="16337"/>
                      <a:pt x="26917" y="16337"/>
                    </a:cubicBezTo>
                    <a:cubicBezTo>
                      <a:pt x="27021" y="16337"/>
                      <a:pt x="27021" y="16337"/>
                      <a:pt x="27021" y="16337"/>
                    </a:cubicBezTo>
                    <a:lnTo>
                      <a:pt x="27021" y="17578"/>
                    </a:lnTo>
                    <a:close/>
                    <a:moveTo>
                      <a:pt x="35631" y="16735"/>
                    </a:moveTo>
                    <a:cubicBezTo>
                      <a:pt x="35527" y="16735"/>
                      <a:pt x="35527" y="16735"/>
                      <a:pt x="35527" y="16735"/>
                    </a:cubicBezTo>
                    <a:cubicBezTo>
                      <a:pt x="35527" y="15494"/>
                      <a:pt x="35527" y="15494"/>
                      <a:pt x="35527" y="15494"/>
                    </a:cubicBezTo>
                    <a:cubicBezTo>
                      <a:pt x="35631" y="15494"/>
                      <a:pt x="35631" y="15494"/>
                      <a:pt x="35631" y="15494"/>
                    </a:cubicBezTo>
                    <a:lnTo>
                      <a:pt x="35631" y="16735"/>
                    </a:lnTo>
                    <a:close/>
                    <a:moveTo>
                      <a:pt x="45281" y="16484"/>
                    </a:moveTo>
                    <a:cubicBezTo>
                      <a:pt x="44949" y="16227"/>
                      <a:pt x="44671" y="15895"/>
                      <a:pt x="44475" y="15524"/>
                    </a:cubicBezTo>
                    <a:cubicBezTo>
                      <a:pt x="44567" y="15476"/>
                      <a:pt x="44567" y="15476"/>
                      <a:pt x="44567" y="15476"/>
                    </a:cubicBezTo>
                    <a:cubicBezTo>
                      <a:pt x="44756" y="15833"/>
                      <a:pt x="45025" y="16154"/>
                      <a:pt x="45345" y="16402"/>
                    </a:cubicBezTo>
                    <a:lnTo>
                      <a:pt x="45281" y="16484"/>
                    </a:lnTo>
                    <a:close/>
                    <a:moveTo>
                      <a:pt x="18411" y="15827"/>
                    </a:moveTo>
                    <a:cubicBezTo>
                      <a:pt x="18307" y="15827"/>
                      <a:pt x="18307" y="15827"/>
                      <a:pt x="18307" y="15827"/>
                    </a:cubicBezTo>
                    <a:cubicBezTo>
                      <a:pt x="18307" y="15371"/>
                      <a:pt x="18307" y="15371"/>
                      <a:pt x="18307" y="15371"/>
                    </a:cubicBezTo>
                    <a:cubicBezTo>
                      <a:pt x="18307" y="15106"/>
                      <a:pt x="18332" y="14840"/>
                      <a:pt x="18380" y="14582"/>
                    </a:cubicBezTo>
                    <a:cubicBezTo>
                      <a:pt x="18482" y="14601"/>
                      <a:pt x="18482" y="14601"/>
                      <a:pt x="18482" y="14601"/>
                    </a:cubicBezTo>
                    <a:cubicBezTo>
                      <a:pt x="18435" y="14853"/>
                      <a:pt x="18411" y="15112"/>
                      <a:pt x="18411" y="15371"/>
                    </a:cubicBezTo>
                    <a:lnTo>
                      <a:pt x="18411" y="15827"/>
                    </a:lnTo>
                    <a:close/>
                    <a:moveTo>
                      <a:pt x="26909" y="15100"/>
                    </a:moveTo>
                    <a:cubicBezTo>
                      <a:pt x="26883" y="14690"/>
                      <a:pt x="26797" y="14289"/>
                      <a:pt x="26655" y="13906"/>
                    </a:cubicBezTo>
                    <a:cubicBezTo>
                      <a:pt x="26752" y="13870"/>
                      <a:pt x="26752" y="13870"/>
                      <a:pt x="26752" y="13870"/>
                    </a:cubicBezTo>
                    <a:cubicBezTo>
                      <a:pt x="26898" y="14262"/>
                      <a:pt x="26986" y="14674"/>
                      <a:pt x="27013" y="15093"/>
                    </a:cubicBezTo>
                    <a:lnTo>
                      <a:pt x="26909" y="15100"/>
                    </a:lnTo>
                    <a:close/>
                    <a:moveTo>
                      <a:pt x="44141" y="14316"/>
                    </a:moveTo>
                    <a:cubicBezTo>
                      <a:pt x="44138" y="14261"/>
                      <a:pt x="44137" y="14206"/>
                      <a:pt x="44137" y="14150"/>
                    </a:cubicBezTo>
                    <a:cubicBezTo>
                      <a:pt x="44137" y="13073"/>
                      <a:pt x="44137" y="13073"/>
                      <a:pt x="44137" y="13073"/>
                    </a:cubicBezTo>
                    <a:cubicBezTo>
                      <a:pt x="44241" y="13073"/>
                      <a:pt x="44241" y="13073"/>
                      <a:pt x="44241" y="13073"/>
                    </a:cubicBezTo>
                    <a:cubicBezTo>
                      <a:pt x="44241" y="14150"/>
                      <a:pt x="44241" y="14150"/>
                      <a:pt x="44241" y="14150"/>
                    </a:cubicBezTo>
                    <a:cubicBezTo>
                      <a:pt x="44241" y="14204"/>
                      <a:pt x="44242" y="14257"/>
                      <a:pt x="44245" y="14311"/>
                    </a:cubicBezTo>
                    <a:lnTo>
                      <a:pt x="44141" y="14316"/>
                    </a:lnTo>
                    <a:close/>
                    <a:moveTo>
                      <a:pt x="35631" y="14254"/>
                    </a:moveTo>
                    <a:cubicBezTo>
                      <a:pt x="35527" y="14254"/>
                      <a:pt x="35527" y="14254"/>
                      <a:pt x="35527" y="14254"/>
                    </a:cubicBezTo>
                    <a:cubicBezTo>
                      <a:pt x="35527" y="13013"/>
                      <a:pt x="35527" y="13013"/>
                      <a:pt x="35527" y="13013"/>
                    </a:cubicBezTo>
                    <a:cubicBezTo>
                      <a:pt x="35631" y="13013"/>
                      <a:pt x="35631" y="13013"/>
                      <a:pt x="35631" y="13013"/>
                    </a:cubicBezTo>
                    <a:lnTo>
                      <a:pt x="35631" y="14254"/>
                    </a:lnTo>
                    <a:close/>
                    <a:moveTo>
                      <a:pt x="18878" y="13446"/>
                    </a:moveTo>
                    <a:cubicBezTo>
                      <a:pt x="18785" y="13398"/>
                      <a:pt x="18785" y="13398"/>
                      <a:pt x="18785" y="13398"/>
                    </a:cubicBezTo>
                    <a:cubicBezTo>
                      <a:pt x="18978" y="13026"/>
                      <a:pt x="19224" y="12684"/>
                      <a:pt x="19516" y="12382"/>
                    </a:cubicBezTo>
                    <a:cubicBezTo>
                      <a:pt x="19590" y="12454"/>
                      <a:pt x="19590" y="12454"/>
                      <a:pt x="19590" y="12454"/>
                    </a:cubicBezTo>
                    <a:cubicBezTo>
                      <a:pt x="19305" y="12749"/>
                      <a:pt x="19066" y="13083"/>
                      <a:pt x="18878" y="13446"/>
                    </a:cubicBezTo>
                    <a:close/>
                    <a:moveTo>
                      <a:pt x="26066" y="12837"/>
                    </a:moveTo>
                    <a:cubicBezTo>
                      <a:pt x="25819" y="12510"/>
                      <a:pt x="25526" y="12223"/>
                      <a:pt x="25195" y="11981"/>
                    </a:cubicBezTo>
                    <a:cubicBezTo>
                      <a:pt x="25256" y="11897"/>
                      <a:pt x="25256" y="11897"/>
                      <a:pt x="25256" y="11897"/>
                    </a:cubicBezTo>
                    <a:cubicBezTo>
                      <a:pt x="25595" y="12145"/>
                      <a:pt x="25895" y="12440"/>
                      <a:pt x="26149" y="12774"/>
                    </a:cubicBezTo>
                    <a:lnTo>
                      <a:pt x="26066" y="12837"/>
                    </a:lnTo>
                    <a:close/>
                    <a:moveTo>
                      <a:pt x="44241" y="11832"/>
                    </a:moveTo>
                    <a:cubicBezTo>
                      <a:pt x="44137" y="11832"/>
                      <a:pt x="44137" y="11832"/>
                      <a:pt x="44137" y="11832"/>
                    </a:cubicBezTo>
                    <a:cubicBezTo>
                      <a:pt x="44137" y="10592"/>
                      <a:pt x="44137" y="10592"/>
                      <a:pt x="44137" y="10592"/>
                    </a:cubicBezTo>
                    <a:cubicBezTo>
                      <a:pt x="44241" y="10592"/>
                      <a:pt x="44241" y="10592"/>
                      <a:pt x="44241" y="10592"/>
                    </a:cubicBezTo>
                    <a:lnTo>
                      <a:pt x="44241" y="11832"/>
                    </a:lnTo>
                    <a:close/>
                    <a:moveTo>
                      <a:pt x="35631" y="11772"/>
                    </a:moveTo>
                    <a:cubicBezTo>
                      <a:pt x="35527" y="11772"/>
                      <a:pt x="35527" y="11772"/>
                      <a:pt x="35527" y="11772"/>
                    </a:cubicBezTo>
                    <a:cubicBezTo>
                      <a:pt x="35527" y="10532"/>
                      <a:pt x="35527" y="10532"/>
                      <a:pt x="35527" y="10532"/>
                    </a:cubicBezTo>
                    <a:cubicBezTo>
                      <a:pt x="35631" y="10532"/>
                      <a:pt x="35631" y="10532"/>
                      <a:pt x="35631" y="10532"/>
                    </a:cubicBezTo>
                    <a:lnTo>
                      <a:pt x="35631" y="11772"/>
                    </a:lnTo>
                    <a:close/>
                    <a:moveTo>
                      <a:pt x="20557" y="11709"/>
                    </a:moveTo>
                    <a:cubicBezTo>
                      <a:pt x="20506" y="11618"/>
                      <a:pt x="20506" y="11618"/>
                      <a:pt x="20506" y="11618"/>
                    </a:cubicBezTo>
                    <a:cubicBezTo>
                      <a:pt x="20872" y="11412"/>
                      <a:pt x="21266" y="11262"/>
                      <a:pt x="21675" y="11172"/>
                    </a:cubicBezTo>
                    <a:cubicBezTo>
                      <a:pt x="21697" y="11273"/>
                      <a:pt x="21697" y="11273"/>
                      <a:pt x="21697" y="11273"/>
                    </a:cubicBezTo>
                    <a:cubicBezTo>
                      <a:pt x="21298" y="11361"/>
                      <a:pt x="20914" y="11508"/>
                      <a:pt x="20557" y="11709"/>
                    </a:cubicBezTo>
                    <a:close/>
                    <a:moveTo>
                      <a:pt x="24115" y="11411"/>
                    </a:moveTo>
                    <a:cubicBezTo>
                      <a:pt x="23730" y="11276"/>
                      <a:pt x="23327" y="11198"/>
                      <a:pt x="22917" y="11179"/>
                    </a:cubicBezTo>
                    <a:cubicBezTo>
                      <a:pt x="22922" y="11075"/>
                      <a:pt x="22922" y="11075"/>
                      <a:pt x="22922" y="11075"/>
                    </a:cubicBezTo>
                    <a:cubicBezTo>
                      <a:pt x="23342" y="11094"/>
                      <a:pt x="23755" y="11174"/>
                      <a:pt x="24150" y="11313"/>
                    </a:cubicBezTo>
                    <a:lnTo>
                      <a:pt x="24115" y="11411"/>
                    </a:lnTo>
                    <a:close/>
                    <a:moveTo>
                      <a:pt x="44241" y="9351"/>
                    </a:moveTo>
                    <a:cubicBezTo>
                      <a:pt x="44137" y="9351"/>
                      <a:pt x="44137" y="9351"/>
                      <a:pt x="44137" y="9351"/>
                    </a:cubicBezTo>
                    <a:cubicBezTo>
                      <a:pt x="44137" y="8110"/>
                      <a:pt x="44137" y="8110"/>
                      <a:pt x="44137" y="8110"/>
                    </a:cubicBezTo>
                    <a:cubicBezTo>
                      <a:pt x="44241" y="8110"/>
                      <a:pt x="44241" y="8110"/>
                      <a:pt x="44241" y="8110"/>
                    </a:cubicBezTo>
                    <a:lnTo>
                      <a:pt x="44241" y="9351"/>
                    </a:lnTo>
                    <a:close/>
                    <a:moveTo>
                      <a:pt x="35631" y="9291"/>
                    </a:moveTo>
                    <a:cubicBezTo>
                      <a:pt x="35527" y="9291"/>
                      <a:pt x="35527" y="9291"/>
                      <a:pt x="35527" y="9291"/>
                    </a:cubicBezTo>
                    <a:cubicBezTo>
                      <a:pt x="35527" y="8050"/>
                      <a:pt x="35527" y="8050"/>
                      <a:pt x="35527" y="8050"/>
                    </a:cubicBezTo>
                    <a:cubicBezTo>
                      <a:pt x="35631" y="8050"/>
                      <a:pt x="35631" y="8050"/>
                      <a:pt x="35631" y="8050"/>
                    </a:cubicBezTo>
                    <a:lnTo>
                      <a:pt x="35631" y="9291"/>
                    </a:lnTo>
                    <a:close/>
                    <a:moveTo>
                      <a:pt x="44241" y="6870"/>
                    </a:moveTo>
                    <a:cubicBezTo>
                      <a:pt x="44137" y="6870"/>
                      <a:pt x="44137" y="6870"/>
                      <a:pt x="44137" y="6870"/>
                    </a:cubicBezTo>
                    <a:cubicBezTo>
                      <a:pt x="44137" y="5629"/>
                      <a:pt x="44137" y="5629"/>
                      <a:pt x="44137" y="5629"/>
                    </a:cubicBezTo>
                    <a:cubicBezTo>
                      <a:pt x="44241" y="5629"/>
                      <a:pt x="44241" y="5629"/>
                      <a:pt x="44241" y="5629"/>
                    </a:cubicBezTo>
                    <a:lnTo>
                      <a:pt x="44241" y="6870"/>
                    </a:lnTo>
                    <a:close/>
                    <a:moveTo>
                      <a:pt x="35631" y="6810"/>
                    </a:moveTo>
                    <a:cubicBezTo>
                      <a:pt x="35527" y="6810"/>
                      <a:pt x="35527" y="6810"/>
                      <a:pt x="35527" y="6810"/>
                    </a:cubicBezTo>
                    <a:cubicBezTo>
                      <a:pt x="35527" y="5569"/>
                      <a:pt x="35527" y="5569"/>
                      <a:pt x="35527" y="5569"/>
                    </a:cubicBezTo>
                    <a:cubicBezTo>
                      <a:pt x="35631" y="5569"/>
                      <a:pt x="35631" y="5569"/>
                      <a:pt x="35631" y="5569"/>
                    </a:cubicBezTo>
                    <a:lnTo>
                      <a:pt x="35631" y="6810"/>
                    </a:lnTo>
                    <a:close/>
                    <a:moveTo>
                      <a:pt x="44241" y="4388"/>
                    </a:moveTo>
                    <a:cubicBezTo>
                      <a:pt x="44137" y="4388"/>
                      <a:pt x="44137" y="4388"/>
                      <a:pt x="44137" y="4388"/>
                    </a:cubicBezTo>
                    <a:cubicBezTo>
                      <a:pt x="44137" y="4267"/>
                      <a:pt x="44137" y="4267"/>
                      <a:pt x="44137" y="4267"/>
                    </a:cubicBezTo>
                    <a:cubicBezTo>
                      <a:pt x="44136" y="3896"/>
                      <a:pt x="44088" y="3528"/>
                      <a:pt x="43993" y="3174"/>
                    </a:cubicBezTo>
                    <a:cubicBezTo>
                      <a:pt x="44093" y="3147"/>
                      <a:pt x="44093" y="3147"/>
                      <a:pt x="44093" y="3147"/>
                    </a:cubicBezTo>
                    <a:cubicBezTo>
                      <a:pt x="44191" y="3510"/>
                      <a:pt x="44240" y="3887"/>
                      <a:pt x="44241" y="4267"/>
                    </a:cubicBezTo>
                    <a:lnTo>
                      <a:pt x="44241" y="4388"/>
                    </a:lnTo>
                    <a:close/>
                    <a:moveTo>
                      <a:pt x="35631" y="4328"/>
                    </a:moveTo>
                    <a:cubicBezTo>
                      <a:pt x="35527" y="4328"/>
                      <a:pt x="35527" y="4328"/>
                      <a:pt x="35527" y="4328"/>
                    </a:cubicBezTo>
                    <a:cubicBezTo>
                      <a:pt x="35527" y="4267"/>
                      <a:pt x="35527" y="4267"/>
                      <a:pt x="35527" y="4267"/>
                    </a:cubicBezTo>
                    <a:cubicBezTo>
                      <a:pt x="35527" y="3866"/>
                      <a:pt x="35582" y="3470"/>
                      <a:pt x="35690" y="3089"/>
                    </a:cubicBezTo>
                    <a:cubicBezTo>
                      <a:pt x="35790" y="3117"/>
                      <a:pt x="35790" y="3117"/>
                      <a:pt x="35790" y="3117"/>
                    </a:cubicBezTo>
                    <a:cubicBezTo>
                      <a:pt x="35684" y="3489"/>
                      <a:pt x="35631" y="3876"/>
                      <a:pt x="35631" y="4267"/>
                    </a:cubicBezTo>
                    <a:lnTo>
                      <a:pt x="35631" y="4328"/>
                    </a:lnTo>
                    <a:close/>
                    <a:moveTo>
                      <a:pt x="43507" y="2054"/>
                    </a:moveTo>
                    <a:cubicBezTo>
                      <a:pt x="43291" y="1707"/>
                      <a:pt x="43025" y="1393"/>
                      <a:pt x="42719" y="1122"/>
                    </a:cubicBezTo>
                    <a:cubicBezTo>
                      <a:pt x="42787" y="1044"/>
                      <a:pt x="42787" y="1044"/>
                      <a:pt x="42787" y="1044"/>
                    </a:cubicBezTo>
                    <a:cubicBezTo>
                      <a:pt x="43102" y="1322"/>
                      <a:pt x="43374" y="1643"/>
                      <a:pt x="43595" y="2000"/>
                    </a:cubicBezTo>
                    <a:lnTo>
                      <a:pt x="43507" y="2054"/>
                    </a:lnTo>
                    <a:close/>
                    <a:moveTo>
                      <a:pt x="36293" y="2004"/>
                    </a:moveTo>
                    <a:cubicBezTo>
                      <a:pt x="36205" y="1948"/>
                      <a:pt x="36205" y="1948"/>
                      <a:pt x="36205" y="1948"/>
                    </a:cubicBezTo>
                    <a:cubicBezTo>
                      <a:pt x="36431" y="1595"/>
                      <a:pt x="36708" y="1278"/>
                      <a:pt x="37026" y="1004"/>
                    </a:cubicBezTo>
                    <a:cubicBezTo>
                      <a:pt x="37094" y="1083"/>
                      <a:pt x="37094" y="1083"/>
                      <a:pt x="37094" y="1083"/>
                    </a:cubicBezTo>
                    <a:cubicBezTo>
                      <a:pt x="36783" y="1350"/>
                      <a:pt x="36513" y="1660"/>
                      <a:pt x="36293" y="2004"/>
                    </a:cubicBezTo>
                    <a:close/>
                    <a:moveTo>
                      <a:pt x="41696" y="454"/>
                    </a:moveTo>
                    <a:cubicBezTo>
                      <a:pt x="41325" y="283"/>
                      <a:pt x="40930" y="167"/>
                      <a:pt x="40525" y="111"/>
                    </a:cubicBezTo>
                    <a:cubicBezTo>
                      <a:pt x="40539" y="8"/>
                      <a:pt x="40539" y="8"/>
                      <a:pt x="40539" y="8"/>
                    </a:cubicBezTo>
                    <a:cubicBezTo>
                      <a:pt x="40955" y="66"/>
                      <a:pt x="41359" y="184"/>
                      <a:pt x="41740" y="360"/>
                    </a:cubicBezTo>
                    <a:lnTo>
                      <a:pt x="41696" y="454"/>
                    </a:lnTo>
                    <a:close/>
                    <a:moveTo>
                      <a:pt x="38125" y="430"/>
                    </a:moveTo>
                    <a:cubicBezTo>
                      <a:pt x="38083" y="335"/>
                      <a:pt x="38083" y="335"/>
                      <a:pt x="38083" y="335"/>
                    </a:cubicBezTo>
                    <a:cubicBezTo>
                      <a:pt x="38466" y="165"/>
                      <a:pt x="38872" y="52"/>
                      <a:pt x="39289" y="0"/>
                    </a:cubicBezTo>
                    <a:cubicBezTo>
                      <a:pt x="39301" y="103"/>
                      <a:pt x="39301" y="103"/>
                      <a:pt x="39301" y="103"/>
                    </a:cubicBezTo>
                    <a:cubicBezTo>
                      <a:pt x="38895" y="154"/>
                      <a:pt x="38499" y="264"/>
                      <a:pt x="38125" y="43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8"/>
              <p:cNvSpPr/>
              <p:nvPr/>
            </p:nvSpPr>
            <p:spPr>
              <a:xfrm>
                <a:off x="851843" y="1732748"/>
                <a:ext cx="70669" cy="19164"/>
              </a:xfrm>
              <a:custGeom>
                <a:avLst/>
                <a:gdLst/>
                <a:ahLst/>
                <a:cxnLst/>
                <a:rect l="l" t="t" r="r" b="b"/>
                <a:pathLst>
                  <a:path w="631" h="169" extrusionOk="0">
                    <a:moveTo>
                      <a:pt x="631" y="169"/>
                    </a:moveTo>
                    <a:cubicBezTo>
                      <a:pt x="418" y="169"/>
                      <a:pt x="206" y="146"/>
                      <a:pt x="0" y="101"/>
                    </a:cubicBezTo>
                    <a:cubicBezTo>
                      <a:pt x="22" y="0"/>
                      <a:pt x="22" y="0"/>
                      <a:pt x="22" y="0"/>
                    </a:cubicBezTo>
                    <a:cubicBezTo>
                      <a:pt x="221" y="43"/>
                      <a:pt x="425" y="65"/>
                      <a:pt x="631" y="65"/>
                    </a:cubicBezTo>
                    <a:lnTo>
                      <a:pt x="631" y="16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 name="Google Shape;370;p18"/>
            <p:cNvGrpSpPr/>
            <p:nvPr/>
          </p:nvGrpSpPr>
          <p:grpSpPr>
            <a:xfrm rot="3599956">
              <a:off x="679132" y="1780656"/>
              <a:ext cx="146303" cy="261934"/>
              <a:chOff x="7419591" y="3612333"/>
              <a:chExt cx="146306" cy="261940"/>
            </a:xfrm>
          </p:grpSpPr>
          <p:sp>
            <p:nvSpPr>
              <p:cNvPr id="371" name="Google Shape;371;p1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8"/>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8"/>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3" name="Google Shape;393;p18"/>
            <p:cNvSpPr/>
            <p:nvPr/>
          </p:nvSpPr>
          <p:spPr>
            <a:xfrm>
              <a:off x="576521" y="1317586"/>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394"/>
        <p:cNvGrpSpPr/>
        <p:nvPr/>
      </p:nvGrpSpPr>
      <p:grpSpPr>
        <a:xfrm>
          <a:off x="0" y="0"/>
          <a:ext cx="0" cy="0"/>
          <a:chOff x="0" y="0"/>
          <a:chExt cx="0" cy="0"/>
        </a:xfrm>
      </p:grpSpPr>
      <p:sp>
        <p:nvSpPr>
          <p:cNvPr id="395" name="Google Shape;395;p19"/>
          <p:cNvSpPr txBox="1">
            <a:spLocks noGrp="1"/>
          </p:cNvSpPr>
          <p:nvPr>
            <p:ph type="subTitle" idx="1"/>
          </p:nvPr>
        </p:nvSpPr>
        <p:spPr>
          <a:xfrm>
            <a:off x="720000" y="2571800"/>
            <a:ext cx="4028700" cy="801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6" name="Google Shape;396;p19"/>
          <p:cNvSpPr txBox="1">
            <a:spLocks noGrp="1"/>
          </p:cNvSpPr>
          <p:nvPr>
            <p:ph type="title"/>
          </p:nvPr>
        </p:nvSpPr>
        <p:spPr>
          <a:xfrm>
            <a:off x="720000" y="1645000"/>
            <a:ext cx="4028700" cy="926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97" name="Google Shape;397;p19"/>
          <p:cNvSpPr/>
          <p:nvPr/>
        </p:nvSpPr>
        <p:spPr>
          <a:xfrm rot="10800000">
            <a:off x="1261400" y="-193440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rot="-5400000">
            <a:off x="8424000" y="-493464"/>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rot="10800000">
            <a:off x="108200" y="460349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19"/>
          <p:cNvGrpSpPr/>
          <p:nvPr/>
        </p:nvGrpSpPr>
        <p:grpSpPr>
          <a:xfrm>
            <a:off x="-2008470" y="-2569457"/>
            <a:ext cx="5456928" cy="5456928"/>
            <a:chOff x="-2008470" y="-2569457"/>
            <a:chExt cx="5456928" cy="5456928"/>
          </a:xfrm>
        </p:grpSpPr>
        <p:grpSp>
          <p:nvGrpSpPr>
            <p:cNvPr id="401" name="Google Shape;401;p19"/>
            <p:cNvGrpSpPr/>
            <p:nvPr/>
          </p:nvGrpSpPr>
          <p:grpSpPr>
            <a:xfrm>
              <a:off x="-2008470" y="-2569457"/>
              <a:ext cx="5456928" cy="5456928"/>
              <a:chOff x="-2008470" y="-2569457"/>
              <a:chExt cx="5456928" cy="5456928"/>
            </a:xfrm>
          </p:grpSpPr>
          <p:sp>
            <p:nvSpPr>
              <p:cNvPr id="402" name="Google Shape;402;p19"/>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9"/>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 name="Google Shape;404;p19"/>
            <p:cNvGrpSpPr/>
            <p:nvPr/>
          </p:nvGrpSpPr>
          <p:grpSpPr>
            <a:xfrm rot="-5400000">
              <a:off x="1319218" y="409028"/>
              <a:ext cx="146306" cy="261940"/>
              <a:chOff x="7419591" y="3612333"/>
              <a:chExt cx="146306" cy="261940"/>
            </a:xfrm>
          </p:grpSpPr>
          <p:sp>
            <p:nvSpPr>
              <p:cNvPr id="405" name="Google Shape;405;p19"/>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19"/>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9"/>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9"/>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9"/>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9"/>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9"/>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9"/>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9"/>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9"/>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9"/>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9"/>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9"/>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9"/>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9"/>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9"/>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9"/>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9"/>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9"/>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9"/>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9"/>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9"/>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7" name="Google Shape;427;p19"/>
          <p:cNvGrpSpPr/>
          <p:nvPr/>
        </p:nvGrpSpPr>
        <p:grpSpPr>
          <a:xfrm>
            <a:off x="7897098" y="2887485"/>
            <a:ext cx="1691004" cy="2542951"/>
            <a:chOff x="7897098" y="2887485"/>
            <a:chExt cx="1691004" cy="2542951"/>
          </a:xfrm>
        </p:grpSpPr>
        <p:grpSp>
          <p:nvGrpSpPr>
            <p:cNvPr id="428" name="Google Shape;428;p19"/>
            <p:cNvGrpSpPr/>
            <p:nvPr/>
          </p:nvGrpSpPr>
          <p:grpSpPr>
            <a:xfrm rot="-3599967">
              <a:off x="7385823" y="3966007"/>
              <a:ext cx="2713554" cy="385908"/>
              <a:chOff x="-1815602" y="2391450"/>
              <a:chExt cx="2535600" cy="360600"/>
            </a:xfrm>
          </p:grpSpPr>
          <p:sp>
            <p:nvSpPr>
              <p:cNvPr id="429" name="Google Shape;429;p19"/>
              <p:cNvSpPr/>
              <p:nvPr/>
            </p:nvSpPr>
            <p:spPr>
              <a:xfrm rot="-5400000">
                <a:off x="-728102" y="130395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9"/>
              <p:cNvSpPr/>
              <p:nvPr/>
            </p:nvSpPr>
            <p:spPr>
              <a:xfrm rot="-5400000">
                <a:off x="-622063" y="1367161"/>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1" name="Google Shape;431;p19"/>
            <p:cNvGrpSpPr/>
            <p:nvPr/>
          </p:nvGrpSpPr>
          <p:grpSpPr>
            <a:xfrm rot="1800044">
              <a:off x="8669443" y="4027982"/>
              <a:ext cx="146303" cy="261934"/>
              <a:chOff x="7419591" y="3612333"/>
              <a:chExt cx="146306" cy="261940"/>
            </a:xfrm>
          </p:grpSpPr>
          <p:sp>
            <p:nvSpPr>
              <p:cNvPr id="432" name="Google Shape;432;p19"/>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9"/>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9"/>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9"/>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9"/>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9"/>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9"/>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9"/>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_1">
    <p:spTree>
      <p:nvGrpSpPr>
        <p:cNvPr id="1" name="Shape 454"/>
        <p:cNvGrpSpPr/>
        <p:nvPr/>
      </p:nvGrpSpPr>
      <p:grpSpPr>
        <a:xfrm>
          <a:off x="0" y="0"/>
          <a:ext cx="0" cy="0"/>
          <a:chOff x="0" y="0"/>
          <a:chExt cx="0" cy="0"/>
        </a:xfrm>
      </p:grpSpPr>
      <p:sp>
        <p:nvSpPr>
          <p:cNvPr id="455" name="Google Shape;455;p20"/>
          <p:cNvSpPr txBox="1">
            <a:spLocks noGrp="1"/>
          </p:cNvSpPr>
          <p:nvPr>
            <p:ph type="subTitle" idx="1"/>
          </p:nvPr>
        </p:nvSpPr>
        <p:spPr>
          <a:xfrm>
            <a:off x="4530325" y="2423638"/>
            <a:ext cx="3893700" cy="851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6" name="Google Shape;456;p20"/>
          <p:cNvSpPr txBox="1">
            <a:spLocks noGrp="1"/>
          </p:cNvSpPr>
          <p:nvPr>
            <p:ph type="title"/>
          </p:nvPr>
        </p:nvSpPr>
        <p:spPr>
          <a:xfrm>
            <a:off x="4401025" y="1778775"/>
            <a:ext cx="4023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57" name="Google Shape;457;p20"/>
          <p:cNvSpPr/>
          <p:nvPr/>
        </p:nvSpPr>
        <p:spPr>
          <a:xfrm rot="10800000">
            <a:off x="6083900" y="-186125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rot="10800000">
            <a:off x="356100" y="453034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20"/>
          <p:cNvGrpSpPr/>
          <p:nvPr/>
        </p:nvGrpSpPr>
        <p:grpSpPr>
          <a:xfrm flipH="1">
            <a:off x="4572011" y="4030799"/>
            <a:ext cx="5498221" cy="4737403"/>
            <a:chOff x="4572011" y="4030799"/>
            <a:chExt cx="5498221" cy="4737403"/>
          </a:xfrm>
        </p:grpSpPr>
        <p:grpSp>
          <p:nvGrpSpPr>
            <p:cNvPr id="460" name="Google Shape;460;p20"/>
            <p:cNvGrpSpPr/>
            <p:nvPr/>
          </p:nvGrpSpPr>
          <p:grpSpPr>
            <a:xfrm rot="10800000">
              <a:off x="4572011" y="4451100"/>
              <a:ext cx="5498221" cy="4317102"/>
              <a:chOff x="8423998" y="540000"/>
              <a:chExt cx="5498221" cy="4317102"/>
            </a:xfrm>
          </p:grpSpPr>
          <p:sp>
            <p:nvSpPr>
              <p:cNvPr id="461" name="Google Shape;461;p20"/>
              <p:cNvSpPr/>
              <p:nvPr/>
            </p:nvSpPr>
            <p:spPr>
              <a:xfrm>
                <a:off x="8423998" y="2637983"/>
                <a:ext cx="5498221" cy="2219119"/>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a:off x="8591947" y="2804555"/>
                <a:ext cx="5162360" cy="1884623"/>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20"/>
              <p:cNvSpPr/>
              <p:nvPr/>
            </p:nvSpPr>
            <p:spPr>
              <a:xfrm>
                <a:off x="8423998" y="54000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20"/>
              <p:cNvSpPr/>
              <p:nvPr/>
            </p:nvSpPr>
            <p:spPr>
              <a:xfrm>
                <a:off x="8590570" y="540000"/>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5" name="Google Shape;465;p20"/>
            <p:cNvGrpSpPr/>
            <p:nvPr/>
          </p:nvGrpSpPr>
          <p:grpSpPr>
            <a:xfrm rot="5400000">
              <a:off x="6642543" y="4472528"/>
              <a:ext cx="146306" cy="261940"/>
              <a:chOff x="7419591" y="3612333"/>
              <a:chExt cx="146306" cy="261940"/>
            </a:xfrm>
          </p:grpSpPr>
          <p:sp>
            <p:nvSpPr>
              <p:cNvPr id="466" name="Google Shape;466;p20"/>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20"/>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20"/>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0"/>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0"/>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88" name="Google Shape;488;p20"/>
            <p:cNvSpPr/>
            <p:nvPr/>
          </p:nvSpPr>
          <p:spPr>
            <a:xfrm>
              <a:off x="6572221" y="4030799"/>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9" name="Google Shape;489;p20"/>
          <p:cNvGrpSpPr/>
          <p:nvPr/>
        </p:nvGrpSpPr>
        <p:grpSpPr>
          <a:xfrm>
            <a:off x="-1815602" y="329848"/>
            <a:ext cx="2889217" cy="420292"/>
            <a:chOff x="-1815602" y="329848"/>
            <a:chExt cx="2889217" cy="420292"/>
          </a:xfrm>
        </p:grpSpPr>
        <p:grpSp>
          <p:nvGrpSpPr>
            <p:cNvPr id="490" name="Google Shape;490;p20"/>
            <p:cNvGrpSpPr/>
            <p:nvPr/>
          </p:nvGrpSpPr>
          <p:grpSpPr>
            <a:xfrm>
              <a:off x="-1815602" y="359700"/>
              <a:ext cx="2535600" cy="360600"/>
              <a:chOff x="-1815602" y="2391450"/>
              <a:chExt cx="2535600" cy="360600"/>
            </a:xfrm>
          </p:grpSpPr>
          <p:sp>
            <p:nvSpPr>
              <p:cNvPr id="491" name="Google Shape;491;p20"/>
              <p:cNvSpPr/>
              <p:nvPr/>
            </p:nvSpPr>
            <p:spPr>
              <a:xfrm rot="-5400000">
                <a:off x="-728102" y="130395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rot="-5400000">
                <a:off x="-622063" y="1367161"/>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3" name="Google Shape;493;p20"/>
            <p:cNvGrpSpPr/>
            <p:nvPr/>
          </p:nvGrpSpPr>
          <p:grpSpPr>
            <a:xfrm rot="-5400000">
              <a:off x="303820" y="409039"/>
              <a:ext cx="146306" cy="261940"/>
              <a:chOff x="7419591" y="3612333"/>
              <a:chExt cx="146306" cy="261940"/>
            </a:xfrm>
          </p:grpSpPr>
          <p:sp>
            <p:nvSpPr>
              <p:cNvPr id="494" name="Google Shape;494;p20"/>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20"/>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20"/>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20"/>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0"/>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0"/>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20"/>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20"/>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20"/>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20"/>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20"/>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20"/>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0"/>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20"/>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20"/>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0"/>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6" name="Google Shape;516;p20"/>
            <p:cNvSpPr/>
            <p:nvPr/>
          </p:nvSpPr>
          <p:spPr>
            <a:xfrm flipH="1">
              <a:off x="786671" y="329848"/>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1_1_1">
    <p:spTree>
      <p:nvGrpSpPr>
        <p:cNvPr id="1" name="Shape 517"/>
        <p:cNvGrpSpPr/>
        <p:nvPr/>
      </p:nvGrpSpPr>
      <p:grpSpPr>
        <a:xfrm>
          <a:off x="0" y="0"/>
          <a:ext cx="0" cy="0"/>
          <a:chOff x="0" y="0"/>
          <a:chExt cx="0" cy="0"/>
        </a:xfrm>
      </p:grpSpPr>
      <p:grpSp>
        <p:nvGrpSpPr>
          <p:cNvPr id="518" name="Google Shape;518;p21"/>
          <p:cNvGrpSpPr/>
          <p:nvPr/>
        </p:nvGrpSpPr>
        <p:grpSpPr>
          <a:xfrm>
            <a:off x="-430302" y="-731465"/>
            <a:ext cx="1691004" cy="2542951"/>
            <a:chOff x="-430302" y="-731465"/>
            <a:chExt cx="1691004" cy="2542951"/>
          </a:xfrm>
        </p:grpSpPr>
        <p:grpSp>
          <p:nvGrpSpPr>
            <p:cNvPr id="519" name="Google Shape;519;p21"/>
            <p:cNvGrpSpPr/>
            <p:nvPr/>
          </p:nvGrpSpPr>
          <p:grpSpPr>
            <a:xfrm rot="-3599967">
              <a:off x="-941577" y="347057"/>
              <a:ext cx="2713554" cy="385908"/>
              <a:chOff x="-1815602" y="2391450"/>
              <a:chExt cx="2535600" cy="360600"/>
            </a:xfrm>
          </p:grpSpPr>
          <p:sp>
            <p:nvSpPr>
              <p:cNvPr id="520" name="Google Shape;520;p21"/>
              <p:cNvSpPr/>
              <p:nvPr/>
            </p:nvSpPr>
            <p:spPr>
              <a:xfrm rot="-5400000">
                <a:off x="-728102" y="130395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21"/>
              <p:cNvSpPr/>
              <p:nvPr/>
            </p:nvSpPr>
            <p:spPr>
              <a:xfrm rot="-5400000">
                <a:off x="-622063" y="1367161"/>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2" name="Google Shape;522;p21"/>
            <p:cNvGrpSpPr/>
            <p:nvPr/>
          </p:nvGrpSpPr>
          <p:grpSpPr>
            <a:xfrm rot="1800044">
              <a:off x="341875" y="408924"/>
              <a:ext cx="146303" cy="261934"/>
              <a:chOff x="7419591" y="3612333"/>
              <a:chExt cx="146306" cy="261940"/>
            </a:xfrm>
          </p:grpSpPr>
          <p:sp>
            <p:nvSpPr>
              <p:cNvPr id="523" name="Google Shape;523;p2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2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2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2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2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2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2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1"/>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1"/>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5" name="Google Shape;545;p21"/>
          <p:cNvGrpSpPr/>
          <p:nvPr/>
        </p:nvGrpSpPr>
        <p:grpSpPr>
          <a:xfrm>
            <a:off x="6858176" y="1608307"/>
            <a:ext cx="5456928" cy="5456928"/>
            <a:chOff x="6461226" y="2015670"/>
            <a:chExt cx="5456928" cy="5456928"/>
          </a:xfrm>
        </p:grpSpPr>
        <p:grpSp>
          <p:nvGrpSpPr>
            <p:cNvPr id="546" name="Google Shape;546;p21"/>
            <p:cNvGrpSpPr/>
            <p:nvPr/>
          </p:nvGrpSpPr>
          <p:grpSpPr>
            <a:xfrm rot="10800000">
              <a:off x="6461226" y="2015670"/>
              <a:ext cx="5456928" cy="5456928"/>
              <a:chOff x="-2008470" y="-2569457"/>
              <a:chExt cx="5456928" cy="5456928"/>
            </a:xfrm>
          </p:grpSpPr>
          <p:sp>
            <p:nvSpPr>
              <p:cNvPr id="547" name="Google Shape;547;p21"/>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21"/>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9" name="Google Shape;549;p21"/>
            <p:cNvGrpSpPr/>
            <p:nvPr/>
          </p:nvGrpSpPr>
          <p:grpSpPr>
            <a:xfrm rot="-8999967">
              <a:off x="7940328" y="4502060"/>
              <a:ext cx="156574" cy="280323"/>
              <a:chOff x="7419591" y="3612333"/>
              <a:chExt cx="146306" cy="261940"/>
            </a:xfrm>
          </p:grpSpPr>
          <p:sp>
            <p:nvSpPr>
              <p:cNvPr id="550" name="Google Shape;550;p2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2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2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1"/>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1"/>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72" name="Google Shape;572;p21"/>
          <p:cNvSpPr txBox="1">
            <a:spLocks noGrp="1"/>
          </p:cNvSpPr>
          <p:nvPr>
            <p:ph type="subTitle" idx="1"/>
          </p:nvPr>
        </p:nvSpPr>
        <p:spPr>
          <a:xfrm>
            <a:off x="856125" y="2422800"/>
            <a:ext cx="3699600" cy="84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3" name="Google Shape;573;p21"/>
          <p:cNvSpPr txBox="1">
            <a:spLocks noGrp="1"/>
          </p:cNvSpPr>
          <p:nvPr>
            <p:ph type="title"/>
          </p:nvPr>
        </p:nvSpPr>
        <p:spPr>
          <a:xfrm>
            <a:off x="866975" y="1778400"/>
            <a:ext cx="3699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574" name="Google Shape;574;p21"/>
          <p:cNvSpPr/>
          <p:nvPr/>
        </p:nvSpPr>
        <p:spPr>
          <a:xfrm rot="10800000" flipH="1">
            <a:off x="-712050" y="4214050"/>
            <a:ext cx="4883400" cy="4883100"/>
          </a:xfrm>
          <a:prstGeom prst="chord">
            <a:avLst>
              <a:gd name="adj1" fmla="val 971140"/>
              <a:gd name="adj2" fmla="val 98248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flipH="1">
            <a:off x="4690888" y="-3274800"/>
            <a:ext cx="4883400" cy="4883100"/>
          </a:xfrm>
          <a:prstGeom prst="chord">
            <a:avLst>
              <a:gd name="adj1" fmla="val 944944"/>
              <a:gd name="adj2" fmla="val 98248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1208325" y="2360550"/>
            <a:ext cx="672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2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4005750" y="1245225"/>
            <a:ext cx="1132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1331550" y="3278550"/>
            <a:ext cx="6480900" cy="42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8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 name="Google Shape;18;p3"/>
          <p:cNvSpPr/>
          <p:nvPr/>
        </p:nvSpPr>
        <p:spPr>
          <a:xfrm flipH="1">
            <a:off x="5293600" y="4296317"/>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0800000">
            <a:off x="130400" y="-2288408"/>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3771917" y="-2758085"/>
            <a:ext cx="5508224" cy="4921317"/>
            <a:chOff x="3771917" y="-2758085"/>
            <a:chExt cx="5508224" cy="4921317"/>
          </a:xfrm>
        </p:grpSpPr>
        <p:grpSp>
          <p:nvGrpSpPr>
            <p:cNvPr id="21" name="Google Shape;21;p3"/>
            <p:cNvGrpSpPr/>
            <p:nvPr/>
          </p:nvGrpSpPr>
          <p:grpSpPr>
            <a:xfrm rot="10800000" flipH="1">
              <a:off x="3771917" y="-2758085"/>
              <a:ext cx="5508224" cy="4921317"/>
              <a:chOff x="-4643553" y="-317844"/>
              <a:chExt cx="5778059" cy="5162401"/>
            </a:xfrm>
          </p:grpSpPr>
          <p:sp>
            <p:nvSpPr>
              <p:cNvPr id="22" name="Google Shape;22;p3"/>
              <p:cNvSpPr/>
              <p:nvPr/>
            </p:nvSpPr>
            <p:spPr>
              <a:xfrm rot="5400000">
                <a:off x="665401" y="260930"/>
                <a:ext cx="69000" cy="459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3"/>
              <p:cNvSpPr/>
              <p:nvPr/>
            </p:nvSpPr>
            <p:spPr>
              <a:xfrm>
                <a:off x="-4643553" y="-317844"/>
                <a:ext cx="5778059" cy="5162401"/>
              </a:xfrm>
              <a:custGeom>
                <a:avLst/>
                <a:gdLst/>
                <a:ahLst/>
                <a:cxnLst/>
                <a:rect l="l" t="t" r="r" b="b"/>
                <a:pathLst>
                  <a:path w="51982" h="46437" extrusionOk="0">
                    <a:moveTo>
                      <a:pt x="1275" y="46437"/>
                    </a:moveTo>
                    <a:cubicBezTo>
                      <a:pt x="0" y="46437"/>
                      <a:pt x="0" y="46437"/>
                      <a:pt x="0" y="46437"/>
                    </a:cubicBezTo>
                    <a:cubicBezTo>
                      <a:pt x="0" y="43439"/>
                      <a:pt x="0" y="43439"/>
                      <a:pt x="0" y="43439"/>
                    </a:cubicBezTo>
                    <a:cubicBezTo>
                      <a:pt x="1275" y="43422"/>
                      <a:pt x="1275" y="43422"/>
                      <a:pt x="1275" y="43422"/>
                    </a:cubicBezTo>
                    <a:cubicBezTo>
                      <a:pt x="2011" y="43422"/>
                      <a:pt x="2610" y="42823"/>
                      <a:pt x="2610" y="42087"/>
                    </a:cubicBezTo>
                    <a:cubicBezTo>
                      <a:pt x="2610" y="26691"/>
                      <a:pt x="2610" y="26691"/>
                      <a:pt x="2610" y="26691"/>
                    </a:cubicBezTo>
                    <a:cubicBezTo>
                      <a:pt x="2610" y="23517"/>
                      <a:pt x="5192" y="20935"/>
                      <a:pt x="8366" y="20935"/>
                    </a:cubicBezTo>
                    <a:cubicBezTo>
                      <a:pt x="11540" y="20935"/>
                      <a:pt x="14122" y="23517"/>
                      <a:pt x="14122" y="26691"/>
                    </a:cubicBezTo>
                    <a:cubicBezTo>
                      <a:pt x="14122" y="31798"/>
                      <a:pt x="14122" y="31798"/>
                      <a:pt x="14122" y="31798"/>
                    </a:cubicBezTo>
                    <a:cubicBezTo>
                      <a:pt x="14122" y="33310"/>
                      <a:pt x="15352" y="34539"/>
                      <a:pt x="16863" y="34539"/>
                    </a:cubicBezTo>
                    <a:cubicBezTo>
                      <a:pt x="17089" y="34539"/>
                      <a:pt x="17089" y="34539"/>
                      <a:pt x="17089" y="34539"/>
                    </a:cubicBezTo>
                    <a:cubicBezTo>
                      <a:pt x="18600" y="34539"/>
                      <a:pt x="19830" y="33310"/>
                      <a:pt x="19830" y="31798"/>
                    </a:cubicBezTo>
                    <a:cubicBezTo>
                      <a:pt x="19830" y="16859"/>
                      <a:pt x="19830" y="16859"/>
                      <a:pt x="19830" y="16859"/>
                    </a:cubicBezTo>
                    <a:cubicBezTo>
                      <a:pt x="19830" y="13686"/>
                      <a:pt x="22412" y="11103"/>
                      <a:pt x="25586" y="11103"/>
                    </a:cubicBezTo>
                    <a:cubicBezTo>
                      <a:pt x="25698" y="11103"/>
                      <a:pt x="25698" y="11103"/>
                      <a:pt x="25698" y="11103"/>
                    </a:cubicBezTo>
                    <a:cubicBezTo>
                      <a:pt x="28872" y="11103"/>
                      <a:pt x="31454" y="13686"/>
                      <a:pt x="31454" y="16859"/>
                    </a:cubicBezTo>
                    <a:cubicBezTo>
                      <a:pt x="31454" y="27421"/>
                      <a:pt x="31454" y="27421"/>
                      <a:pt x="31454" y="27421"/>
                    </a:cubicBezTo>
                    <a:cubicBezTo>
                      <a:pt x="31454" y="28933"/>
                      <a:pt x="32684" y="30162"/>
                      <a:pt x="34195" y="30162"/>
                    </a:cubicBezTo>
                    <a:cubicBezTo>
                      <a:pt x="34308" y="30162"/>
                      <a:pt x="34308" y="30162"/>
                      <a:pt x="34308" y="30162"/>
                    </a:cubicBezTo>
                    <a:cubicBezTo>
                      <a:pt x="35819" y="30162"/>
                      <a:pt x="37049" y="28933"/>
                      <a:pt x="37049" y="27421"/>
                    </a:cubicBezTo>
                    <a:cubicBezTo>
                      <a:pt x="37049" y="5756"/>
                      <a:pt x="37049" y="5756"/>
                      <a:pt x="37049" y="5756"/>
                    </a:cubicBezTo>
                    <a:cubicBezTo>
                      <a:pt x="37049" y="2582"/>
                      <a:pt x="39631" y="0"/>
                      <a:pt x="42805" y="0"/>
                    </a:cubicBezTo>
                    <a:cubicBezTo>
                      <a:pt x="42918" y="0"/>
                      <a:pt x="42918" y="0"/>
                      <a:pt x="42918" y="0"/>
                    </a:cubicBezTo>
                    <a:cubicBezTo>
                      <a:pt x="46091" y="0"/>
                      <a:pt x="48674" y="2582"/>
                      <a:pt x="48674" y="5756"/>
                    </a:cubicBezTo>
                    <a:cubicBezTo>
                      <a:pt x="48674" y="15639"/>
                      <a:pt x="48674" y="15639"/>
                      <a:pt x="48674" y="15639"/>
                    </a:cubicBezTo>
                    <a:cubicBezTo>
                      <a:pt x="48674" y="16406"/>
                      <a:pt x="49298" y="17031"/>
                      <a:pt x="50066" y="17031"/>
                    </a:cubicBezTo>
                    <a:cubicBezTo>
                      <a:pt x="51982" y="17058"/>
                      <a:pt x="51982" y="17058"/>
                      <a:pt x="51982" y="17058"/>
                    </a:cubicBezTo>
                    <a:cubicBezTo>
                      <a:pt x="51982" y="20034"/>
                      <a:pt x="51982" y="20034"/>
                      <a:pt x="51982" y="20034"/>
                    </a:cubicBezTo>
                    <a:cubicBezTo>
                      <a:pt x="50066" y="20046"/>
                      <a:pt x="50066" y="20046"/>
                      <a:pt x="50066" y="20046"/>
                    </a:cubicBezTo>
                    <a:cubicBezTo>
                      <a:pt x="47636" y="20046"/>
                      <a:pt x="45659" y="18069"/>
                      <a:pt x="45659" y="15639"/>
                    </a:cubicBezTo>
                    <a:cubicBezTo>
                      <a:pt x="45659" y="5756"/>
                      <a:pt x="45659" y="5756"/>
                      <a:pt x="45659" y="5756"/>
                    </a:cubicBezTo>
                    <a:cubicBezTo>
                      <a:pt x="45659" y="4244"/>
                      <a:pt x="44429" y="3015"/>
                      <a:pt x="42918" y="3015"/>
                    </a:cubicBezTo>
                    <a:cubicBezTo>
                      <a:pt x="42805" y="3015"/>
                      <a:pt x="42805" y="3015"/>
                      <a:pt x="42805" y="3015"/>
                    </a:cubicBezTo>
                    <a:cubicBezTo>
                      <a:pt x="41294" y="3015"/>
                      <a:pt x="40064" y="4244"/>
                      <a:pt x="40064" y="5756"/>
                    </a:cubicBezTo>
                    <a:cubicBezTo>
                      <a:pt x="40064" y="27421"/>
                      <a:pt x="40064" y="27421"/>
                      <a:pt x="40064" y="27421"/>
                    </a:cubicBezTo>
                    <a:cubicBezTo>
                      <a:pt x="40064" y="30595"/>
                      <a:pt x="37482" y="33177"/>
                      <a:pt x="34308" y="33177"/>
                    </a:cubicBezTo>
                    <a:cubicBezTo>
                      <a:pt x="34195" y="33177"/>
                      <a:pt x="34195" y="33177"/>
                      <a:pt x="34195" y="33177"/>
                    </a:cubicBezTo>
                    <a:cubicBezTo>
                      <a:pt x="31021" y="33177"/>
                      <a:pt x="28439" y="30595"/>
                      <a:pt x="28439" y="27421"/>
                    </a:cubicBezTo>
                    <a:cubicBezTo>
                      <a:pt x="28439" y="16859"/>
                      <a:pt x="28439" y="16859"/>
                      <a:pt x="28439" y="16859"/>
                    </a:cubicBezTo>
                    <a:cubicBezTo>
                      <a:pt x="28439" y="15348"/>
                      <a:pt x="27210" y="14118"/>
                      <a:pt x="25698" y="14118"/>
                    </a:cubicBezTo>
                    <a:cubicBezTo>
                      <a:pt x="25586" y="14118"/>
                      <a:pt x="25586" y="14118"/>
                      <a:pt x="25586" y="14118"/>
                    </a:cubicBezTo>
                    <a:cubicBezTo>
                      <a:pt x="24074" y="14118"/>
                      <a:pt x="22845" y="15348"/>
                      <a:pt x="22845" y="16859"/>
                    </a:cubicBezTo>
                    <a:cubicBezTo>
                      <a:pt x="22845" y="31798"/>
                      <a:pt x="22845" y="31798"/>
                      <a:pt x="22845" y="31798"/>
                    </a:cubicBezTo>
                    <a:cubicBezTo>
                      <a:pt x="22845" y="34972"/>
                      <a:pt x="20262" y="37554"/>
                      <a:pt x="17089" y="37554"/>
                    </a:cubicBezTo>
                    <a:cubicBezTo>
                      <a:pt x="16863" y="37554"/>
                      <a:pt x="16863" y="37554"/>
                      <a:pt x="16863" y="37554"/>
                    </a:cubicBezTo>
                    <a:cubicBezTo>
                      <a:pt x="13689" y="37554"/>
                      <a:pt x="11107" y="34972"/>
                      <a:pt x="11107" y="31798"/>
                    </a:cubicBezTo>
                    <a:cubicBezTo>
                      <a:pt x="11107" y="26691"/>
                      <a:pt x="11107" y="26691"/>
                      <a:pt x="11107" y="26691"/>
                    </a:cubicBezTo>
                    <a:cubicBezTo>
                      <a:pt x="11107" y="25179"/>
                      <a:pt x="9878" y="23950"/>
                      <a:pt x="8366" y="23950"/>
                    </a:cubicBezTo>
                    <a:cubicBezTo>
                      <a:pt x="6855" y="23950"/>
                      <a:pt x="5625" y="25179"/>
                      <a:pt x="5625" y="26691"/>
                    </a:cubicBezTo>
                    <a:cubicBezTo>
                      <a:pt x="5625" y="42087"/>
                      <a:pt x="5625" y="42087"/>
                      <a:pt x="5625" y="42087"/>
                    </a:cubicBezTo>
                    <a:cubicBezTo>
                      <a:pt x="5625" y="44485"/>
                      <a:pt x="3674" y="46437"/>
                      <a:pt x="1275" y="464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3"/>
              <p:cNvSpPr/>
              <p:nvPr/>
            </p:nvSpPr>
            <p:spPr>
              <a:xfrm>
                <a:off x="-4501017" y="4666099"/>
                <a:ext cx="69472" cy="19165"/>
              </a:xfrm>
              <a:custGeom>
                <a:avLst/>
                <a:gdLst/>
                <a:ahLst/>
                <a:cxnLst/>
                <a:rect l="l" t="t" r="r" b="b"/>
                <a:pathLst>
                  <a:path w="631" h="170" extrusionOk="0">
                    <a:moveTo>
                      <a:pt x="0" y="170"/>
                    </a:moveTo>
                    <a:cubicBezTo>
                      <a:pt x="0" y="66"/>
                      <a:pt x="0" y="66"/>
                      <a:pt x="0" y="66"/>
                    </a:cubicBezTo>
                    <a:cubicBezTo>
                      <a:pt x="205" y="66"/>
                      <a:pt x="410" y="44"/>
                      <a:pt x="608" y="0"/>
                    </a:cubicBezTo>
                    <a:cubicBezTo>
                      <a:pt x="631" y="101"/>
                      <a:pt x="631" y="101"/>
                      <a:pt x="631" y="101"/>
                    </a:cubicBezTo>
                    <a:cubicBezTo>
                      <a:pt x="425" y="147"/>
                      <a:pt x="213" y="170"/>
                      <a:pt x="0" y="17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3"/>
              <p:cNvSpPr/>
              <p:nvPr/>
            </p:nvSpPr>
            <p:spPr>
              <a:xfrm>
                <a:off x="-4311769" y="-150155"/>
                <a:ext cx="5040210" cy="4768407"/>
              </a:xfrm>
              <a:custGeom>
                <a:avLst/>
                <a:gdLst/>
                <a:ahLst/>
                <a:cxnLst/>
                <a:rect l="l" t="t" r="r" b="b"/>
                <a:pathLst>
                  <a:path w="45345" h="42891" extrusionOk="0">
                    <a:moveTo>
                      <a:pt x="64" y="42891"/>
                    </a:moveTo>
                    <a:cubicBezTo>
                      <a:pt x="0" y="42809"/>
                      <a:pt x="0" y="42809"/>
                      <a:pt x="0" y="42809"/>
                    </a:cubicBezTo>
                    <a:cubicBezTo>
                      <a:pt x="321" y="42561"/>
                      <a:pt x="590" y="42241"/>
                      <a:pt x="776" y="41882"/>
                    </a:cubicBezTo>
                    <a:cubicBezTo>
                      <a:pt x="868" y="41930"/>
                      <a:pt x="868" y="41930"/>
                      <a:pt x="868" y="41930"/>
                    </a:cubicBezTo>
                    <a:cubicBezTo>
                      <a:pt x="675" y="42302"/>
                      <a:pt x="397" y="42634"/>
                      <a:pt x="64" y="42891"/>
                    </a:cubicBezTo>
                    <a:close/>
                    <a:moveTo>
                      <a:pt x="1190" y="40719"/>
                    </a:moveTo>
                    <a:cubicBezTo>
                      <a:pt x="1086" y="40714"/>
                      <a:pt x="1086" y="40714"/>
                      <a:pt x="1086" y="40714"/>
                    </a:cubicBezTo>
                    <a:cubicBezTo>
                      <a:pt x="1087" y="40676"/>
                      <a:pt x="1088" y="40637"/>
                      <a:pt x="1088" y="40598"/>
                    </a:cubicBezTo>
                    <a:cubicBezTo>
                      <a:pt x="1088" y="39476"/>
                      <a:pt x="1088" y="39476"/>
                      <a:pt x="1088" y="39476"/>
                    </a:cubicBezTo>
                    <a:cubicBezTo>
                      <a:pt x="1192" y="39476"/>
                      <a:pt x="1192" y="39476"/>
                      <a:pt x="1192" y="39476"/>
                    </a:cubicBezTo>
                    <a:cubicBezTo>
                      <a:pt x="1192" y="40598"/>
                      <a:pt x="1192" y="40598"/>
                      <a:pt x="1192" y="40598"/>
                    </a:cubicBezTo>
                    <a:cubicBezTo>
                      <a:pt x="1192" y="40639"/>
                      <a:pt x="1191" y="40679"/>
                      <a:pt x="1190" y="40719"/>
                    </a:cubicBezTo>
                    <a:close/>
                    <a:moveTo>
                      <a:pt x="1192" y="38235"/>
                    </a:moveTo>
                    <a:cubicBezTo>
                      <a:pt x="1088" y="38235"/>
                      <a:pt x="1088" y="38235"/>
                      <a:pt x="1088" y="38235"/>
                    </a:cubicBezTo>
                    <a:cubicBezTo>
                      <a:pt x="1088" y="36994"/>
                      <a:pt x="1088" y="36994"/>
                      <a:pt x="1088" y="36994"/>
                    </a:cubicBezTo>
                    <a:cubicBezTo>
                      <a:pt x="1192" y="36994"/>
                      <a:pt x="1192" y="36994"/>
                      <a:pt x="1192" y="36994"/>
                    </a:cubicBezTo>
                    <a:lnTo>
                      <a:pt x="1192" y="38235"/>
                    </a:lnTo>
                    <a:close/>
                    <a:moveTo>
                      <a:pt x="1192" y="35754"/>
                    </a:moveTo>
                    <a:cubicBezTo>
                      <a:pt x="1088" y="35754"/>
                      <a:pt x="1088" y="35754"/>
                      <a:pt x="1088" y="35754"/>
                    </a:cubicBezTo>
                    <a:cubicBezTo>
                      <a:pt x="1088" y="34513"/>
                      <a:pt x="1088" y="34513"/>
                      <a:pt x="1088" y="34513"/>
                    </a:cubicBezTo>
                    <a:cubicBezTo>
                      <a:pt x="1192" y="34513"/>
                      <a:pt x="1192" y="34513"/>
                      <a:pt x="1192" y="34513"/>
                    </a:cubicBezTo>
                    <a:lnTo>
                      <a:pt x="1192" y="35754"/>
                    </a:lnTo>
                    <a:close/>
                    <a:moveTo>
                      <a:pt x="14111" y="34610"/>
                    </a:moveTo>
                    <a:cubicBezTo>
                      <a:pt x="13886" y="34610"/>
                      <a:pt x="13886" y="34610"/>
                      <a:pt x="13886" y="34610"/>
                    </a:cubicBezTo>
                    <a:cubicBezTo>
                      <a:pt x="13564" y="34610"/>
                      <a:pt x="13244" y="34574"/>
                      <a:pt x="12934" y="34504"/>
                    </a:cubicBezTo>
                    <a:cubicBezTo>
                      <a:pt x="12957" y="34403"/>
                      <a:pt x="12957" y="34403"/>
                      <a:pt x="12957" y="34403"/>
                    </a:cubicBezTo>
                    <a:cubicBezTo>
                      <a:pt x="13259" y="34471"/>
                      <a:pt x="13572" y="34506"/>
                      <a:pt x="13886" y="34506"/>
                    </a:cubicBezTo>
                    <a:cubicBezTo>
                      <a:pt x="14177" y="34505"/>
                      <a:pt x="14177" y="34505"/>
                      <a:pt x="14177" y="34505"/>
                    </a:cubicBezTo>
                    <a:cubicBezTo>
                      <a:pt x="14179" y="34609"/>
                      <a:pt x="14179" y="34609"/>
                      <a:pt x="14179" y="34609"/>
                    </a:cubicBezTo>
                    <a:lnTo>
                      <a:pt x="14111" y="34610"/>
                    </a:lnTo>
                    <a:close/>
                    <a:moveTo>
                      <a:pt x="15413" y="34409"/>
                    </a:moveTo>
                    <a:cubicBezTo>
                      <a:pt x="15382" y="34310"/>
                      <a:pt x="15382" y="34310"/>
                      <a:pt x="15382" y="34310"/>
                    </a:cubicBezTo>
                    <a:cubicBezTo>
                      <a:pt x="15771" y="34186"/>
                      <a:pt x="16141" y="34006"/>
                      <a:pt x="16479" y="33774"/>
                    </a:cubicBezTo>
                    <a:cubicBezTo>
                      <a:pt x="16538" y="33860"/>
                      <a:pt x="16538" y="33860"/>
                      <a:pt x="16538" y="33860"/>
                    </a:cubicBezTo>
                    <a:cubicBezTo>
                      <a:pt x="16191" y="34098"/>
                      <a:pt x="15813" y="34282"/>
                      <a:pt x="15413" y="34409"/>
                    </a:cubicBezTo>
                    <a:close/>
                    <a:moveTo>
                      <a:pt x="11767" y="34053"/>
                    </a:moveTo>
                    <a:cubicBezTo>
                      <a:pt x="11403" y="33846"/>
                      <a:pt x="11070" y="33587"/>
                      <a:pt x="10780" y="33284"/>
                    </a:cubicBezTo>
                    <a:cubicBezTo>
                      <a:pt x="10855" y="33212"/>
                      <a:pt x="10855" y="33212"/>
                      <a:pt x="10855" y="33212"/>
                    </a:cubicBezTo>
                    <a:cubicBezTo>
                      <a:pt x="11138" y="33508"/>
                      <a:pt x="11463" y="33761"/>
                      <a:pt x="11818" y="33962"/>
                    </a:cubicBezTo>
                    <a:lnTo>
                      <a:pt x="11767" y="34053"/>
                    </a:lnTo>
                    <a:close/>
                    <a:moveTo>
                      <a:pt x="1192" y="33272"/>
                    </a:moveTo>
                    <a:cubicBezTo>
                      <a:pt x="1088" y="33272"/>
                      <a:pt x="1088" y="33272"/>
                      <a:pt x="1088" y="33272"/>
                    </a:cubicBezTo>
                    <a:cubicBezTo>
                      <a:pt x="1088" y="32032"/>
                      <a:pt x="1088" y="32032"/>
                      <a:pt x="1088" y="32032"/>
                    </a:cubicBezTo>
                    <a:cubicBezTo>
                      <a:pt x="1192" y="32032"/>
                      <a:pt x="1192" y="32032"/>
                      <a:pt x="1192" y="32032"/>
                    </a:cubicBezTo>
                    <a:lnTo>
                      <a:pt x="1192" y="33272"/>
                    </a:lnTo>
                    <a:close/>
                    <a:moveTo>
                      <a:pt x="17457" y="33011"/>
                    </a:moveTo>
                    <a:cubicBezTo>
                      <a:pt x="17376" y="32946"/>
                      <a:pt x="17376" y="32946"/>
                      <a:pt x="17376" y="32946"/>
                    </a:cubicBezTo>
                    <a:cubicBezTo>
                      <a:pt x="17634" y="32627"/>
                      <a:pt x="17843" y="32274"/>
                      <a:pt x="17998" y="31895"/>
                    </a:cubicBezTo>
                    <a:cubicBezTo>
                      <a:pt x="18094" y="31935"/>
                      <a:pt x="18094" y="31935"/>
                      <a:pt x="18094" y="31935"/>
                    </a:cubicBezTo>
                    <a:cubicBezTo>
                      <a:pt x="17935" y="32322"/>
                      <a:pt x="17721" y="32685"/>
                      <a:pt x="17457" y="33011"/>
                    </a:cubicBezTo>
                    <a:close/>
                    <a:moveTo>
                      <a:pt x="10054" y="32265"/>
                    </a:moveTo>
                    <a:cubicBezTo>
                      <a:pt x="9863" y="31891"/>
                      <a:pt x="9728" y="31492"/>
                      <a:pt x="9654" y="31079"/>
                    </a:cubicBezTo>
                    <a:cubicBezTo>
                      <a:pt x="9756" y="31061"/>
                      <a:pt x="9756" y="31061"/>
                      <a:pt x="9756" y="31061"/>
                    </a:cubicBezTo>
                    <a:cubicBezTo>
                      <a:pt x="9829" y="31464"/>
                      <a:pt x="9960" y="31853"/>
                      <a:pt x="10147" y="32217"/>
                    </a:cubicBezTo>
                    <a:lnTo>
                      <a:pt x="10054" y="32265"/>
                    </a:lnTo>
                    <a:close/>
                    <a:moveTo>
                      <a:pt x="1192" y="30791"/>
                    </a:moveTo>
                    <a:cubicBezTo>
                      <a:pt x="1088" y="30791"/>
                      <a:pt x="1088" y="30791"/>
                      <a:pt x="1088" y="30791"/>
                    </a:cubicBezTo>
                    <a:cubicBezTo>
                      <a:pt x="1088" y="29550"/>
                      <a:pt x="1088" y="29550"/>
                      <a:pt x="1088" y="29550"/>
                    </a:cubicBezTo>
                    <a:cubicBezTo>
                      <a:pt x="1192" y="29550"/>
                      <a:pt x="1192" y="29550"/>
                      <a:pt x="1192" y="29550"/>
                    </a:cubicBezTo>
                    <a:lnTo>
                      <a:pt x="1192" y="30791"/>
                    </a:lnTo>
                    <a:close/>
                    <a:moveTo>
                      <a:pt x="18392" y="30719"/>
                    </a:moveTo>
                    <a:cubicBezTo>
                      <a:pt x="18289" y="30710"/>
                      <a:pt x="18289" y="30710"/>
                      <a:pt x="18289" y="30710"/>
                    </a:cubicBezTo>
                    <a:cubicBezTo>
                      <a:pt x="18301" y="30578"/>
                      <a:pt x="18307" y="30443"/>
                      <a:pt x="18307" y="30309"/>
                    </a:cubicBezTo>
                    <a:cubicBezTo>
                      <a:pt x="18307" y="29475"/>
                      <a:pt x="18307" y="29475"/>
                      <a:pt x="18307" y="29475"/>
                    </a:cubicBezTo>
                    <a:cubicBezTo>
                      <a:pt x="18411" y="29475"/>
                      <a:pt x="18411" y="29475"/>
                      <a:pt x="18411" y="29475"/>
                    </a:cubicBezTo>
                    <a:cubicBezTo>
                      <a:pt x="18411" y="30309"/>
                      <a:pt x="18411" y="30309"/>
                      <a:pt x="18411" y="30309"/>
                    </a:cubicBezTo>
                    <a:cubicBezTo>
                      <a:pt x="18411" y="30446"/>
                      <a:pt x="18405" y="30584"/>
                      <a:pt x="18392" y="30719"/>
                    </a:cubicBezTo>
                    <a:close/>
                    <a:moveTo>
                      <a:pt x="31073" y="30231"/>
                    </a:moveTo>
                    <a:cubicBezTo>
                      <a:pt x="30653" y="30217"/>
                      <a:pt x="30239" y="30142"/>
                      <a:pt x="29842" y="30008"/>
                    </a:cubicBezTo>
                    <a:cubicBezTo>
                      <a:pt x="29876" y="29910"/>
                      <a:pt x="29876" y="29910"/>
                      <a:pt x="29876" y="29910"/>
                    </a:cubicBezTo>
                    <a:cubicBezTo>
                      <a:pt x="30262" y="30040"/>
                      <a:pt x="30666" y="30113"/>
                      <a:pt x="31077" y="30127"/>
                    </a:cubicBezTo>
                    <a:lnTo>
                      <a:pt x="31073" y="30231"/>
                    </a:lnTo>
                    <a:close/>
                    <a:moveTo>
                      <a:pt x="32319" y="30119"/>
                    </a:moveTo>
                    <a:cubicBezTo>
                      <a:pt x="32295" y="30018"/>
                      <a:pt x="32295" y="30018"/>
                      <a:pt x="32295" y="30018"/>
                    </a:cubicBezTo>
                    <a:cubicBezTo>
                      <a:pt x="32693" y="29924"/>
                      <a:pt x="33075" y="29772"/>
                      <a:pt x="33429" y="29567"/>
                    </a:cubicBezTo>
                    <a:cubicBezTo>
                      <a:pt x="33481" y="29657"/>
                      <a:pt x="33481" y="29657"/>
                      <a:pt x="33481" y="29657"/>
                    </a:cubicBezTo>
                    <a:cubicBezTo>
                      <a:pt x="33118" y="29868"/>
                      <a:pt x="32727" y="30023"/>
                      <a:pt x="32319" y="30119"/>
                    </a:cubicBezTo>
                    <a:close/>
                    <a:moveTo>
                      <a:pt x="9689" y="29834"/>
                    </a:moveTo>
                    <a:cubicBezTo>
                      <a:pt x="9585" y="29834"/>
                      <a:pt x="9585" y="29834"/>
                      <a:pt x="9585" y="29834"/>
                    </a:cubicBezTo>
                    <a:cubicBezTo>
                      <a:pt x="9585" y="28593"/>
                      <a:pt x="9585" y="28593"/>
                      <a:pt x="9585" y="28593"/>
                    </a:cubicBezTo>
                    <a:cubicBezTo>
                      <a:pt x="9689" y="28593"/>
                      <a:pt x="9689" y="28593"/>
                      <a:pt x="9689" y="28593"/>
                    </a:cubicBezTo>
                    <a:lnTo>
                      <a:pt x="9689" y="29834"/>
                    </a:lnTo>
                    <a:close/>
                    <a:moveTo>
                      <a:pt x="28728" y="29439"/>
                    </a:moveTo>
                    <a:cubicBezTo>
                      <a:pt x="28386" y="29196"/>
                      <a:pt x="28082" y="28905"/>
                      <a:pt x="27824" y="28574"/>
                    </a:cubicBezTo>
                    <a:cubicBezTo>
                      <a:pt x="27906" y="28510"/>
                      <a:pt x="27906" y="28510"/>
                      <a:pt x="27906" y="28510"/>
                    </a:cubicBezTo>
                    <a:cubicBezTo>
                      <a:pt x="28158" y="28833"/>
                      <a:pt x="28455" y="29117"/>
                      <a:pt x="28788" y="29355"/>
                    </a:cubicBezTo>
                    <a:lnTo>
                      <a:pt x="28728" y="29439"/>
                    </a:lnTo>
                    <a:close/>
                    <a:moveTo>
                      <a:pt x="34462" y="28880"/>
                    </a:moveTo>
                    <a:cubicBezTo>
                      <a:pt x="34386" y="28809"/>
                      <a:pt x="34386" y="28809"/>
                      <a:pt x="34386" y="28809"/>
                    </a:cubicBezTo>
                    <a:cubicBezTo>
                      <a:pt x="34668" y="28510"/>
                      <a:pt x="34903" y="28173"/>
                      <a:pt x="35086" y="27808"/>
                    </a:cubicBezTo>
                    <a:cubicBezTo>
                      <a:pt x="35179" y="27854"/>
                      <a:pt x="35179" y="27854"/>
                      <a:pt x="35179" y="27854"/>
                    </a:cubicBezTo>
                    <a:cubicBezTo>
                      <a:pt x="34991" y="28229"/>
                      <a:pt x="34750" y="28574"/>
                      <a:pt x="34462" y="28880"/>
                    </a:cubicBezTo>
                    <a:close/>
                    <a:moveTo>
                      <a:pt x="1192" y="28310"/>
                    </a:moveTo>
                    <a:cubicBezTo>
                      <a:pt x="1088" y="28310"/>
                      <a:pt x="1088" y="28310"/>
                      <a:pt x="1088" y="28310"/>
                    </a:cubicBezTo>
                    <a:cubicBezTo>
                      <a:pt x="1088" y="27069"/>
                      <a:pt x="1088" y="27069"/>
                      <a:pt x="1088" y="27069"/>
                    </a:cubicBezTo>
                    <a:cubicBezTo>
                      <a:pt x="1192" y="27069"/>
                      <a:pt x="1192" y="27069"/>
                      <a:pt x="1192" y="27069"/>
                    </a:cubicBezTo>
                    <a:lnTo>
                      <a:pt x="1192" y="28310"/>
                    </a:lnTo>
                    <a:close/>
                    <a:moveTo>
                      <a:pt x="18411" y="28234"/>
                    </a:moveTo>
                    <a:cubicBezTo>
                      <a:pt x="18307" y="28234"/>
                      <a:pt x="18307" y="28234"/>
                      <a:pt x="18307" y="28234"/>
                    </a:cubicBezTo>
                    <a:cubicBezTo>
                      <a:pt x="18307" y="26993"/>
                      <a:pt x="18307" y="26993"/>
                      <a:pt x="18307" y="26993"/>
                    </a:cubicBezTo>
                    <a:cubicBezTo>
                      <a:pt x="18411" y="26993"/>
                      <a:pt x="18411" y="26993"/>
                      <a:pt x="18411" y="26993"/>
                    </a:cubicBezTo>
                    <a:lnTo>
                      <a:pt x="18411" y="28234"/>
                    </a:lnTo>
                    <a:close/>
                    <a:moveTo>
                      <a:pt x="27206" y="27486"/>
                    </a:moveTo>
                    <a:cubicBezTo>
                      <a:pt x="27055" y="27096"/>
                      <a:pt x="26962" y="26686"/>
                      <a:pt x="26930" y="26266"/>
                    </a:cubicBezTo>
                    <a:cubicBezTo>
                      <a:pt x="27034" y="26258"/>
                      <a:pt x="27034" y="26258"/>
                      <a:pt x="27034" y="26258"/>
                    </a:cubicBezTo>
                    <a:cubicBezTo>
                      <a:pt x="27065" y="26668"/>
                      <a:pt x="27156" y="27068"/>
                      <a:pt x="27303" y="27449"/>
                    </a:cubicBezTo>
                    <a:lnTo>
                      <a:pt x="27206" y="27486"/>
                    </a:lnTo>
                    <a:close/>
                    <a:moveTo>
                      <a:pt x="9689" y="27352"/>
                    </a:moveTo>
                    <a:cubicBezTo>
                      <a:pt x="9585" y="27352"/>
                      <a:pt x="9585" y="27352"/>
                      <a:pt x="9585" y="27352"/>
                    </a:cubicBezTo>
                    <a:cubicBezTo>
                      <a:pt x="9585" y="26112"/>
                      <a:pt x="9585" y="26112"/>
                      <a:pt x="9585" y="26112"/>
                    </a:cubicBezTo>
                    <a:cubicBezTo>
                      <a:pt x="9689" y="26112"/>
                      <a:pt x="9689" y="26112"/>
                      <a:pt x="9689" y="26112"/>
                    </a:cubicBezTo>
                    <a:lnTo>
                      <a:pt x="9689" y="27352"/>
                    </a:lnTo>
                    <a:close/>
                    <a:moveTo>
                      <a:pt x="35569" y="26666"/>
                    </a:moveTo>
                    <a:cubicBezTo>
                      <a:pt x="35466" y="26648"/>
                      <a:pt x="35466" y="26648"/>
                      <a:pt x="35466" y="26648"/>
                    </a:cubicBezTo>
                    <a:cubicBezTo>
                      <a:pt x="35506" y="26413"/>
                      <a:pt x="35527" y="26173"/>
                      <a:pt x="35527" y="25932"/>
                    </a:cubicBezTo>
                    <a:cubicBezTo>
                      <a:pt x="35527" y="25420"/>
                      <a:pt x="35527" y="25420"/>
                      <a:pt x="35527" y="25420"/>
                    </a:cubicBezTo>
                    <a:cubicBezTo>
                      <a:pt x="35631" y="25420"/>
                      <a:pt x="35631" y="25420"/>
                      <a:pt x="35631" y="25420"/>
                    </a:cubicBezTo>
                    <a:cubicBezTo>
                      <a:pt x="35631" y="25932"/>
                      <a:pt x="35631" y="25932"/>
                      <a:pt x="35631" y="25932"/>
                    </a:cubicBezTo>
                    <a:cubicBezTo>
                      <a:pt x="35631" y="26179"/>
                      <a:pt x="35610" y="26425"/>
                      <a:pt x="35569" y="26666"/>
                    </a:cubicBezTo>
                    <a:close/>
                    <a:moveTo>
                      <a:pt x="1192" y="25828"/>
                    </a:moveTo>
                    <a:cubicBezTo>
                      <a:pt x="1088" y="25828"/>
                      <a:pt x="1088" y="25828"/>
                      <a:pt x="1088" y="25828"/>
                    </a:cubicBezTo>
                    <a:cubicBezTo>
                      <a:pt x="1088" y="25202"/>
                      <a:pt x="1088" y="25202"/>
                      <a:pt x="1088" y="25202"/>
                    </a:cubicBezTo>
                    <a:cubicBezTo>
                      <a:pt x="1088" y="24995"/>
                      <a:pt x="1103" y="24786"/>
                      <a:pt x="1132" y="24583"/>
                    </a:cubicBezTo>
                    <a:cubicBezTo>
                      <a:pt x="1235" y="24597"/>
                      <a:pt x="1235" y="24597"/>
                      <a:pt x="1235" y="24597"/>
                    </a:cubicBezTo>
                    <a:cubicBezTo>
                      <a:pt x="1207" y="24796"/>
                      <a:pt x="1192" y="25000"/>
                      <a:pt x="1192" y="25202"/>
                    </a:cubicBezTo>
                    <a:lnTo>
                      <a:pt x="1192" y="25828"/>
                    </a:lnTo>
                    <a:close/>
                    <a:moveTo>
                      <a:pt x="18411" y="25753"/>
                    </a:moveTo>
                    <a:cubicBezTo>
                      <a:pt x="18307" y="25753"/>
                      <a:pt x="18307" y="25753"/>
                      <a:pt x="18307" y="25753"/>
                    </a:cubicBezTo>
                    <a:cubicBezTo>
                      <a:pt x="18307" y="24512"/>
                      <a:pt x="18307" y="24512"/>
                      <a:pt x="18307" y="24512"/>
                    </a:cubicBezTo>
                    <a:cubicBezTo>
                      <a:pt x="18411" y="24512"/>
                      <a:pt x="18411" y="24512"/>
                      <a:pt x="18411" y="24512"/>
                    </a:cubicBezTo>
                    <a:lnTo>
                      <a:pt x="18411" y="25753"/>
                    </a:lnTo>
                    <a:close/>
                    <a:moveTo>
                      <a:pt x="27021" y="25022"/>
                    </a:moveTo>
                    <a:cubicBezTo>
                      <a:pt x="26917" y="25022"/>
                      <a:pt x="26917" y="25022"/>
                      <a:pt x="26917" y="25022"/>
                    </a:cubicBezTo>
                    <a:cubicBezTo>
                      <a:pt x="26917" y="23781"/>
                      <a:pt x="26917" y="23781"/>
                      <a:pt x="26917" y="23781"/>
                    </a:cubicBezTo>
                    <a:cubicBezTo>
                      <a:pt x="27021" y="23781"/>
                      <a:pt x="27021" y="23781"/>
                      <a:pt x="27021" y="23781"/>
                    </a:cubicBezTo>
                    <a:lnTo>
                      <a:pt x="27021" y="25022"/>
                    </a:lnTo>
                    <a:close/>
                    <a:moveTo>
                      <a:pt x="9573" y="24875"/>
                    </a:moveTo>
                    <a:cubicBezTo>
                      <a:pt x="9541" y="24466"/>
                      <a:pt x="9450" y="24066"/>
                      <a:pt x="9303" y="23685"/>
                    </a:cubicBezTo>
                    <a:cubicBezTo>
                      <a:pt x="9399" y="23647"/>
                      <a:pt x="9399" y="23647"/>
                      <a:pt x="9399" y="23647"/>
                    </a:cubicBezTo>
                    <a:cubicBezTo>
                      <a:pt x="9551" y="24038"/>
                      <a:pt x="9644" y="24448"/>
                      <a:pt x="9676" y="24867"/>
                    </a:cubicBezTo>
                    <a:lnTo>
                      <a:pt x="9573" y="24875"/>
                    </a:lnTo>
                    <a:close/>
                    <a:moveTo>
                      <a:pt x="35631" y="24179"/>
                    </a:moveTo>
                    <a:cubicBezTo>
                      <a:pt x="35527" y="24179"/>
                      <a:pt x="35527" y="24179"/>
                      <a:pt x="35527" y="24179"/>
                    </a:cubicBezTo>
                    <a:cubicBezTo>
                      <a:pt x="35527" y="22938"/>
                      <a:pt x="35527" y="22938"/>
                      <a:pt x="35527" y="22938"/>
                    </a:cubicBezTo>
                    <a:cubicBezTo>
                      <a:pt x="35631" y="22938"/>
                      <a:pt x="35631" y="22938"/>
                      <a:pt x="35631" y="22938"/>
                    </a:cubicBezTo>
                    <a:lnTo>
                      <a:pt x="35631" y="24179"/>
                    </a:lnTo>
                    <a:close/>
                    <a:moveTo>
                      <a:pt x="1584" y="23428"/>
                    </a:moveTo>
                    <a:cubicBezTo>
                      <a:pt x="1490" y="23384"/>
                      <a:pt x="1490" y="23384"/>
                      <a:pt x="1490" y="23384"/>
                    </a:cubicBezTo>
                    <a:cubicBezTo>
                      <a:pt x="1668" y="23004"/>
                      <a:pt x="1899" y="22653"/>
                      <a:pt x="2179" y="22339"/>
                    </a:cubicBezTo>
                    <a:cubicBezTo>
                      <a:pt x="2257" y="22409"/>
                      <a:pt x="2257" y="22409"/>
                      <a:pt x="2257" y="22409"/>
                    </a:cubicBezTo>
                    <a:cubicBezTo>
                      <a:pt x="1984" y="22715"/>
                      <a:pt x="1757" y="23058"/>
                      <a:pt x="1584" y="23428"/>
                    </a:cubicBezTo>
                    <a:close/>
                    <a:moveTo>
                      <a:pt x="18411" y="23271"/>
                    </a:moveTo>
                    <a:cubicBezTo>
                      <a:pt x="18307" y="23271"/>
                      <a:pt x="18307" y="23271"/>
                      <a:pt x="18307" y="23271"/>
                    </a:cubicBezTo>
                    <a:cubicBezTo>
                      <a:pt x="18307" y="22031"/>
                      <a:pt x="18307" y="22031"/>
                      <a:pt x="18307" y="22031"/>
                    </a:cubicBezTo>
                    <a:cubicBezTo>
                      <a:pt x="18411" y="22031"/>
                      <a:pt x="18411" y="22031"/>
                      <a:pt x="18411" y="22031"/>
                    </a:cubicBezTo>
                    <a:lnTo>
                      <a:pt x="18411" y="23271"/>
                    </a:lnTo>
                    <a:close/>
                    <a:moveTo>
                      <a:pt x="8700" y="22623"/>
                    </a:moveTo>
                    <a:cubicBezTo>
                      <a:pt x="8448" y="22300"/>
                      <a:pt x="8151" y="22016"/>
                      <a:pt x="7817" y="21779"/>
                    </a:cubicBezTo>
                    <a:cubicBezTo>
                      <a:pt x="7877" y="21695"/>
                      <a:pt x="7877" y="21695"/>
                      <a:pt x="7877" y="21695"/>
                    </a:cubicBezTo>
                    <a:cubicBezTo>
                      <a:pt x="8219" y="21938"/>
                      <a:pt x="8524" y="22229"/>
                      <a:pt x="8782" y="22559"/>
                    </a:cubicBezTo>
                    <a:lnTo>
                      <a:pt x="8700" y="22623"/>
                    </a:lnTo>
                    <a:close/>
                    <a:moveTo>
                      <a:pt x="27021" y="22541"/>
                    </a:moveTo>
                    <a:cubicBezTo>
                      <a:pt x="26917" y="22541"/>
                      <a:pt x="26917" y="22541"/>
                      <a:pt x="26917" y="22541"/>
                    </a:cubicBezTo>
                    <a:cubicBezTo>
                      <a:pt x="26917" y="21300"/>
                      <a:pt x="26917" y="21300"/>
                      <a:pt x="26917" y="21300"/>
                    </a:cubicBezTo>
                    <a:cubicBezTo>
                      <a:pt x="27021" y="21300"/>
                      <a:pt x="27021" y="21300"/>
                      <a:pt x="27021" y="21300"/>
                    </a:cubicBezTo>
                    <a:lnTo>
                      <a:pt x="27021" y="22541"/>
                    </a:lnTo>
                    <a:close/>
                    <a:moveTo>
                      <a:pt x="35631" y="21698"/>
                    </a:moveTo>
                    <a:cubicBezTo>
                      <a:pt x="35527" y="21698"/>
                      <a:pt x="35527" y="21698"/>
                      <a:pt x="35527" y="21698"/>
                    </a:cubicBezTo>
                    <a:cubicBezTo>
                      <a:pt x="35527" y="20457"/>
                      <a:pt x="35527" y="20457"/>
                      <a:pt x="35527" y="20457"/>
                    </a:cubicBezTo>
                    <a:cubicBezTo>
                      <a:pt x="35631" y="20457"/>
                      <a:pt x="35631" y="20457"/>
                      <a:pt x="35631" y="20457"/>
                    </a:cubicBezTo>
                    <a:lnTo>
                      <a:pt x="35631" y="21698"/>
                    </a:lnTo>
                    <a:close/>
                    <a:moveTo>
                      <a:pt x="3193" y="21625"/>
                    </a:moveTo>
                    <a:cubicBezTo>
                      <a:pt x="3139" y="21536"/>
                      <a:pt x="3139" y="21536"/>
                      <a:pt x="3139" y="21536"/>
                    </a:cubicBezTo>
                    <a:cubicBezTo>
                      <a:pt x="3497" y="21316"/>
                      <a:pt x="3883" y="21150"/>
                      <a:pt x="4289" y="21044"/>
                    </a:cubicBezTo>
                    <a:cubicBezTo>
                      <a:pt x="4315" y="21144"/>
                      <a:pt x="4315" y="21144"/>
                      <a:pt x="4315" y="21144"/>
                    </a:cubicBezTo>
                    <a:cubicBezTo>
                      <a:pt x="3920" y="21248"/>
                      <a:pt x="3542" y="21410"/>
                      <a:pt x="3193" y="21625"/>
                    </a:cubicBezTo>
                    <a:close/>
                    <a:moveTo>
                      <a:pt x="6730" y="21224"/>
                    </a:moveTo>
                    <a:cubicBezTo>
                      <a:pt x="6343" y="21094"/>
                      <a:pt x="5939" y="21021"/>
                      <a:pt x="5528" y="21008"/>
                    </a:cubicBezTo>
                    <a:cubicBezTo>
                      <a:pt x="5532" y="20904"/>
                      <a:pt x="5532" y="20904"/>
                      <a:pt x="5532" y="20904"/>
                    </a:cubicBezTo>
                    <a:cubicBezTo>
                      <a:pt x="5953" y="20918"/>
                      <a:pt x="6367" y="20992"/>
                      <a:pt x="6763" y="21126"/>
                    </a:cubicBezTo>
                    <a:lnTo>
                      <a:pt x="6730" y="21224"/>
                    </a:lnTo>
                    <a:close/>
                    <a:moveTo>
                      <a:pt x="18411" y="20790"/>
                    </a:moveTo>
                    <a:cubicBezTo>
                      <a:pt x="18307" y="20790"/>
                      <a:pt x="18307" y="20790"/>
                      <a:pt x="18307" y="20790"/>
                    </a:cubicBezTo>
                    <a:cubicBezTo>
                      <a:pt x="18307" y="19549"/>
                      <a:pt x="18307" y="19549"/>
                      <a:pt x="18307" y="19549"/>
                    </a:cubicBezTo>
                    <a:cubicBezTo>
                      <a:pt x="18411" y="19549"/>
                      <a:pt x="18411" y="19549"/>
                      <a:pt x="18411" y="19549"/>
                    </a:cubicBezTo>
                    <a:lnTo>
                      <a:pt x="18411" y="20790"/>
                    </a:lnTo>
                    <a:close/>
                    <a:moveTo>
                      <a:pt x="27021" y="20059"/>
                    </a:moveTo>
                    <a:cubicBezTo>
                      <a:pt x="26917" y="20059"/>
                      <a:pt x="26917" y="20059"/>
                      <a:pt x="26917" y="20059"/>
                    </a:cubicBezTo>
                    <a:cubicBezTo>
                      <a:pt x="26917" y="18819"/>
                      <a:pt x="26917" y="18819"/>
                      <a:pt x="26917" y="18819"/>
                    </a:cubicBezTo>
                    <a:cubicBezTo>
                      <a:pt x="27021" y="18819"/>
                      <a:pt x="27021" y="18819"/>
                      <a:pt x="27021" y="18819"/>
                    </a:cubicBezTo>
                    <a:lnTo>
                      <a:pt x="27021" y="20059"/>
                    </a:lnTo>
                    <a:close/>
                    <a:moveTo>
                      <a:pt x="35631" y="19216"/>
                    </a:moveTo>
                    <a:cubicBezTo>
                      <a:pt x="35527" y="19216"/>
                      <a:pt x="35527" y="19216"/>
                      <a:pt x="35527" y="19216"/>
                    </a:cubicBezTo>
                    <a:cubicBezTo>
                      <a:pt x="35527" y="17976"/>
                      <a:pt x="35527" y="17976"/>
                      <a:pt x="35527" y="17976"/>
                    </a:cubicBezTo>
                    <a:cubicBezTo>
                      <a:pt x="35631" y="17976"/>
                      <a:pt x="35631" y="17976"/>
                      <a:pt x="35631" y="17976"/>
                    </a:cubicBezTo>
                    <a:lnTo>
                      <a:pt x="35631" y="19216"/>
                    </a:lnTo>
                    <a:close/>
                    <a:moveTo>
                      <a:pt x="18411" y="18309"/>
                    </a:moveTo>
                    <a:cubicBezTo>
                      <a:pt x="18307" y="18309"/>
                      <a:pt x="18307" y="18309"/>
                      <a:pt x="18307" y="18309"/>
                    </a:cubicBezTo>
                    <a:cubicBezTo>
                      <a:pt x="18307" y="17068"/>
                      <a:pt x="18307" y="17068"/>
                      <a:pt x="18307" y="17068"/>
                    </a:cubicBezTo>
                    <a:cubicBezTo>
                      <a:pt x="18411" y="17068"/>
                      <a:pt x="18411" y="17068"/>
                      <a:pt x="18411" y="17068"/>
                    </a:cubicBezTo>
                    <a:lnTo>
                      <a:pt x="18411" y="18309"/>
                    </a:lnTo>
                    <a:close/>
                    <a:moveTo>
                      <a:pt x="27021" y="17578"/>
                    </a:moveTo>
                    <a:cubicBezTo>
                      <a:pt x="26917" y="17578"/>
                      <a:pt x="26917" y="17578"/>
                      <a:pt x="26917" y="17578"/>
                    </a:cubicBezTo>
                    <a:cubicBezTo>
                      <a:pt x="26917" y="16337"/>
                      <a:pt x="26917" y="16337"/>
                      <a:pt x="26917" y="16337"/>
                    </a:cubicBezTo>
                    <a:cubicBezTo>
                      <a:pt x="27021" y="16337"/>
                      <a:pt x="27021" y="16337"/>
                      <a:pt x="27021" y="16337"/>
                    </a:cubicBezTo>
                    <a:lnTo>
                      <a:pt x="27021" y="17578"/>
                    </a:lnTo>
                    <a:close/>
                    <a:moveTo>
                      <a:pt x="35631" y="16735"/>
                    </a:moveTo>
                    <a:cubicBezTo>
                      <a:pt x="35527" y="16735"/>
                      <a:pt x="35527" y="16735"/>
                      <a:pt x="35527" y="16735"/>
                    </a:cubicBezTo>
                    <a:cubicBezTo>
                      <a:pt x="35527" y="15494"/>
                      <a:pt x="35527" y="15494"/>
                      <a:pt x="35527" y="15494"/>
                    </a:cubicBezTo>
                    <a:cubicBezTo>
                      <a:pt x="35631" y="15494"/>
                      <a:pt x="35631" y="15494"/>
                      <a:pt x="35631" y="15494"/>
                    </a:cubicBezTo>
                    <a:lnTo>
                      <a:pt x="35631" y="16735"/>
                    </a:lnTo>
                    <a:close/>
                    <a:moveTo>
                      <a:pt x="45281" y="16484"/>
                    </a:moveTo>
                    <a:cubicBezTo>
                      <a:pt x="44949" y="16227"/>
                      <a:pt x="44671" y="15895"/>
                      <a:pt x="44475" y="15524"/>
                    </a:cubicBezTo>
                    <a:cubicBezTo>
                      <a:pt x="44567" y="15476"/>
                      <a:pt x="44567" y="15476"/>
                      <a:pt x="44567" y="15476"/>
                    </a:cubicBezTo>
                    <a:cubicBezTo>
                      <a:pt x="44756" y="15833"/>
                      <a:pt x="45025" y="16154"/>
                      <a:pt x="45345" y="16402"/>
                    </a:cubicBezTo>
                    <a:lnTo>
                      <a:pt x="45281" y="16484"/>
                    </a:lnTo>
                    <a:close/>
                    <a:moveTo>
                      <a:pt x="18411" y="15827"/>
                    </a:moveTo>
                    <a:cubicBezTo>
                      <a:pt x="18307" y="15827"/>
                      <a:pt x="18307" y="15827"/>
                      <a:pt x="18307" y="15827"/>
                    </a:cubicBezTo>
                    <a:cubicBezTo>
                      <a:pt x="18307" y="15371"/>
                      <a:pt x="18307" y="15371"/>
                      <a:pt x="18307" y="15371"/>
                    </a:cubicBezTo>
                    <a:cubicBezTo>
                      <a:pt x="18307" y="15106"/>
                      <a:pt x="18332" y="14840"/>
                      <a:pt x="18380" y="14582"/>
                    </a:cubicBezTo>
                    <a:cubicBezTo>
                      <a:pt x="18482" y="14601"/>
                      <a:pt x="18482" y="14601"/>
                      <a:pt x="18482" y="14601"/>
                    </a:cubicBezTo>
                    <a:cubicBezTo>
                      <a:pt x="18435" y="14853"/>
                      <a:pt x="18411" y="15112"/>
                      <a:pt x="18411" y="15371"/>
                    </a:cubicBezTo>
                    <a:lnTo>
                      <a:pt x="18411" y="15827"/>
                    </a:lnTo>
                    <a:close/>
                    <a:moveTo>
                      <a:pt x="26909" y="15100"/>
                    </a:moveTo>
                    <a:cubicBezTo>
                      <a:pt x="26883" y="14690"/>
                      <a:pt x="26797" y="14289"/>
                      <a:pt x="26655" y="13906"/>
                    </a:cubicBezTo>
                    <a:cubicBezTo>
                      <a:pt x="26752" y="13870"/>
                      <a:pt x="26752" y="13870"/>
                      <a:pt x="26752" y="13870"/>
                    </a:cubicBezTo>
                    <a:cubicBezTo>
                      <a:pt x="26898" y="14262"/>
                      <a:pt x="26986" y="14674"/>
                      <a:pt x="27013" y="15093"/>
                    </a:cubicBezTo>
                    <a:lnTo>
                      <a:pt x="26909" y="15100"/>
                    </a:lnTo>
                    <a:close/>
                    <a:moveTo>
                      <a:pt x="44141" y="14316"/>
                    </a:moveTo>
                    <a:cubicBezTo>
                      <a:pt x="44138" y="14261"/>
                      <a:pt x="44137" y="14206"/>
                      <a:pt x="44137" y="14150"/>
                    </a:cubicBezTo>
                    <a:cubicBezTo>
                      <a:pt x="44137" y="13073"/>
                      <a:pt x="44137" y="13073"/>
                      <a:pt x="44137" y="13073"/>
                    </a:cubicBezTo>
                    <a:cubicBezTo>
                      <a:pt x="44241" y="13073"/>
                      <a:pt x="44241" y="13073"/>
                      <a:pt x="44241" y="13073"/>
                    </a:cubicBezTo>
                    <a:cubicBezTo>
                      <a:pt x="44241" y="14150"/>
                      <a:pt x="44241" y="14150"/>
                      <a:pt x="44241" y="14150"/>
                    </a:cubicBezTo>
                    <a:cubicBezTo>
                      <a:pt x="44241" y="14204"/>
                      <a:pt x="44242" y="14257"/>
                      <a:pt x="44245" y="14311"/>
                    </a:cubicBezTo>
                    <a:lnTo>
                      <a:pt x="44141" y="14316"/>
                    </a:lnTo>
                    <a:close/>
                    <a:moveTo>
                      <a:pt x="35631" y="14254"/>
                    </a:moveTo>
                    <a:cubicBezTo>
                      <a:pt x="35527" y="14254"/>
                      <a:pt x="35527" y="14254"/>
                      <a:pt x="35527" y="14254"/>
                    </a:cubicBezTo>
                    <a:cubicBezTo>
                      <a:pt x="35527" y="13013"/>
                      <a:pt x="35527" y="13013"/>
                      <a:pt x="35527" y="13013"/>
                    </a:cubicBezTo>
                    <a:cubicBezTo>
                      <a:pt x="35631" y="13013"/>
                      <a:pt x="35631" y="13013"/>
                      <a:pt x="35631" y="13013"/>
                    </a:cubicBezTo>
                    <a:lnTo>
                      <a:pt x="35631" y="14254"/>
                    </a:lnTo>
                    <a:close/>
                    <a:moveTo>
                      <a:pt x="18878" y="13446"/>
                    </a:moveTo>
                    <a:cubicBezTo>
                      <a:pt x="18785" y="13398"/>
                      <a:pt x="18785" y="13398"/>
                      <a:pt x="18785" y="13398"/>
                    </a:cubicBezTo>
                    <a:cubicBezTo>
                      <a:pt x="18978" y="13026"/>
                      <a:pt x="19224" y="12684"/>
                      <a:pt x="19516" y="12382"/>
                    </a:cubicBezTo>
                    <a:cubicBezTo>
                      <a:pt x="19590" y="12454"/>
                      <a:pt x="19590" y="12454"/>
                      <a:pt x="19590" y="12454"/>
                    </a:cubicBezTo>
                    <a:cubicBezTo>
                      <a:pt x="19305" y="12749"/>
                      <a:pt x="19066" y="13083"/>
                      <a:pt x="18878" y="13446"/>
                    </a:cubicBezTo>
                    <a:close/>
                    <a:moveTo>
                      <a:pt x="26066" y="12837"/>
                    </a:moveTo>
                    <a:cubicBezTo>
                      <a:pt x="25819" y="12510"/>
                      <a:pt x="25526" y="12223"/>
                      <a:pt x="25195" y="11981"/>
                    </a:cubicBezTo>
                    <a:cubicBezTo>
                      <a:pt x="25256" y="11897"/>
                      <a:pt x="25256" y="11897"/>
                      <a:pt x="25256" y="11897"/>
                    </a:cubicBezTo>
                    <a:cubicBezTo>
                      <a:pt x="25595" y="12145"/>
                      <a:pt x="25895" y="12440"/>
                      <a:pt x="26149" y="12774"/>
                    </a:cubicBezTo>
                    <a:lnTo>
                      <a:pt x="26066" y="12837"/>
                    </a:lnTo>
                    <a:close/>
                    <a:moveTo>
                      <a:pt x="44241" y="11832"/>
                    </a:moveTo>
                    <a:cubicBezTo>
                      <a:pt x="44137" y="11832"/>
                      <a:pt x="44137" y="11832"/>
                      <a:pt x="44137" y="11832"/>
                    </a:cubicBezTo>
                    <a:cubicBezTo>
                      <a:pt x="44137" y="10592"/>
                      <a:pt x="44137" y="10592"/>
                      <a:pt x="44137" y="10592"/>
                    </a:cubicBezTo>
                    <a:cubicBezTo>
                      <a:pt x="44241" y="10592"/>
                      <a:pt x="44241" y="10592"/>
                      <a:pt x="44241" y="10592"/>
                    </a:cubicBezTo>
                    <a:lnTo>
                      <a:pt x="44241" y="11832"/>
                    </a:lnTo>
                    <a:close/>
                    <a:moveTo>
                      <a:pt x="35631" y="11772"/>
                    </a:moveTo>
                    <a:cubicBezTo>
                      <a:pt x="35527" y="11772"/>
                      <a:pt x="35527" y="11772"/>
                      <a:pt x="35527" y="11772"/>
                    </a:cubicBezTo>
                    <a:cubicBezTo>
                      <a:pt x="35527" y="10532"/>
                      <a:pt x="35527" y="10532"/>
                      <a:pt x="35527" y="10532"/>
                    </a:cubicBezTo>
                    <a:cubicBezTo>
                      <a:pt x="35631" y="10532"/>
                      <a:pt x="35631" y="10532"/>
                      <a:pt x="35631" y="10532"/>
                    </a:cubicBezTo>
                    <a:lnTo>
                      <a:pt x="35631" y="11772"/>
                    </a:lnTo>
                    <a:close/>
                    <a:moveTo>
                      <a:pt x="20557" y="11709"/>
                    </a:moveTo>
                    <a:cubicBezTo>
                      <a:pt x="20506" y="11618"/>
                      <a:pt x="20506" y="11618"/>
                      <a:pt x="20506" y="11618"/>
                    </a:cubicBezTo>
                    <a:cubicBezTo>
                      <a:pt x="20872" y="11412"/>
                      <a:pt x="21266" y="11262"/>
                      <a:pt x="21675" y="11172"/>
                    </a:cubicBezTo>
                    <a:cubicBezTo>
                      <a:pt x="21697" y="11273"/>
                      <a:pt x="21697" y="11273"/>
                      <a:pt x="21697" y="11273"/>
                    </a:cubicBezTo>
                    <a:cubicBezTo>
                      <a:pt x="21298" y="11361"/>
                      <a:pt x="20914" y="11508"/>
                      <a:pt x="20557" y="11709"/>
                    </a:cubicBezTo>
                    <a:close/>
                    <a:moveTo>
                      <a:pt x="24115" y="11411"/>
                    </a:moveTo>
                    <a:cubicBezTo>
                      <a:pt x="23730" y="11276"/>
                      <a:pt x="23327" y="11198"/>
                      <a:pt x="22917" y="11179"/>
                    </a:cubicBezTo>
                    <a:cubicBezTo>
                      <a:pt x="22922" y="11075"/>
                      <a:pt x="22922" y="11075"/>
                      <a:pt x="22922" y="11075"/>
                    </a:cubicBezTo>
                    <a:cubicBezTo>
                      <a:pt x="23342" y="11094"/>
                      <a:pt x="23755" y="11174"/>
                      <a:pt x="24150" y="11313"/>
                    </a:cubicBezTo>
                    <a:lnTo>
                      <a:pt x="24115" y="11411"/>
                    </a:lnTo>
                    <a:close/>
                    <a:moveTo>
                      <a:pt x="44241" y="9351"/>
                    </a:moveTo>
                    <a:cubicBezTo>
                      <a:pt x="44137" y="9351"/>
                      <a:pt x="44137" y="9351"/>
                      <a:pt x="44137" y="9351"/>
                    </a:cubicBezTo>
                    <a:cubicBezTo>
                      <a:pt x="44137" y="8110"/>
                      <a:pt x="44137" y="8110"/>
                      <a:pt x="44137" y="8110"/>
                    </a:cubicBezTo>
                    <a:cubicBezTo>
                      <a:pt x="44241" y="8110"/>
                      <a:pt x="44241" y="8110"/>
                      <a:pt x="44241" y="8110"/>
                    </a:cubicBezTo>
                    <a:lnTo>
                      <a:pt x="44241" y="9351"/>
                    </a:lnTo>
                    <a:close/>
                    <a:moveTo>
                      <a:pt x="35631" y="9291"/>
                    </a:moveTo>
                    <a:cubicBezTo>
                      <a:pt x="35527" y="9291"/>
                      <a:pt x="35527" y="9291"/>
                      <a:pt x="35527" y="9291"/>
                    </a:cubicBezTo>
                    <a:cubicBezTo>
                      <a:pt x="35527" y="8050"/>
                      <a:pt x="35527" y="8050"/>
                      <a:pt x="35527" y="8050"/>
                    </a:cubicBezTo>
                    <a:cubicBezTo>
                      <a:pt x="35631" y="8050"/>
                      <a:pt x="35631" y="8050"/>
                      <a:pt x="35631" y="8050"/>
                    </a:cubicBezTo>
                    <a:lnTo>
                      <a:pt x="35631" y="9291"/>
                    </a:lnTo>
                    <a:close/>
                    <a:moveTo>
                      <a:pt x="44241" y="6870"/>
                    </a:moveTo>
                    <a:cubicBezTo>
                      <a:pt x="44137" y="6870"/>
                      <a:pt x="44137" y="6870"/>
                      <a:pt x="44137" y="6870"/>
                    </a:cubicBezTo>
                    <a:cubicBezTo>
                      <a:pt x="44137" y="5629"/>
                      <a:pt x="44137" y="5629"/>
                      <a:pt x="44137" y="5629"/>
                    </a:cubicBezTo>
                    <a:cubicBezTo>
                      <a:pt x="44241" y="5629"/>
                      <a:pt x="44241" y="5629"/>
                      <a:pt x="44241" y="5629"/>
                    </a:cubicBezTo>
                    <a:lnTo>
                      <a:pt x="44241" y="6870"/>
                    </a:lnTo>
                    <a:close/>
                    <a:moveTo>
                      <a:pt x="35631" y="6810"/>
                    </a:moveTo>
                    <a:cubicBezTo>
                      <a:pt x="35527" y="6810"/>
                      <a:pt x="35527" y="6810"/>
                      <a:pt x="35527" y="6810"/>
                    </a:cubicBezTo>
                    <a:cubicBezTo>
                      <a:pt x="35527" y="5569"/>
                      <a:pt x="35527" y="5569"/>
                      <a:pt x="35527" y="5569"/>
                    </a:cubicBezTo>
                    <a:cubicBezTo>
                      <a:pt x="35631" y="5569"/>
                      <a:pt x="35631" y="5569"/>
                      <a:pt x="35631" y="5569"/>
                    </a:cubicBezTo>
                    <a:lnTo>
                      <a:pt x="35631" y="6810"/>
                    </a:lnTo>
                    <a:close/>
                    <a:moveTo>
                      <a:pt x="44241" y="4388"/>
                    </a:moveTo>
                    <a:cubicBezTo>
                      <a:pt x="44137" y="4388"/>
                      <a:pt x="44137" y="4388"/>
                      <a:pt x="44137" y="4388"/>
                    </a:cubicBezTo>
                    <a:cubicBezTo>
                      <a:pt x="44137" y="4267"/>
                      <a:pt x="44137" y="4267"/>
                      <a:pt x="44137" y="4267"/>
                    </a:cubicBezTo>
                    <a:cubicBezTo>
                      <a:pt x="44136" y="3896"/>
                      <a:pt x="44088" y="3528"/>
                      <a:pt x="43993" y="3174"/>
                    </a:cubicBezTo>
                    <a:cubicBezTo>
                      <a:pt x="44093" y="3147"/>
                      <a:pt x="44093" y="3147"/>
                      <a:pt x="44093" y="3147"/>
                    </a:cubicBezTo>
                    <a:cubicBezTo>
                      <a:pt x="44191" y="3510"/>
                      <a:pt x="44240" y="3887"/>
                      <a:pt x="44241" y="4267"/>
                    </a:cubicBezTo>
                    <a:lnTo>
                      <a:pt x="44241" y="4388"/>
                    </a:lnTo>
                    <a:close/>
                    <a:moveTo>
                      <a:pt x="35631" y="4328"/>
                    </a:moveTo>
                    <a:cubicBezTo>
                      <a:pt x="35527" y="4328"/>
                      <a:pt x="35527" y="4328"/>
                      <a:pt x="35527" y="4328"/>
                    </a:cubicBezTo>
                    <a:cubicBezTo>
                      <a:pt x="35527" y="4267"/>
                      <a:pt x="35527" y="4267"/>
                      <a:pt x="35527" y="4267"/>
                    </a:cubicBezTo>
                    <a:cubicBezTo>
                      <a:pt x="35527" y="3866"/>
                      <a:pt x="35582" y="3470"/>
                      <a:pt x="35690" y="3089"/>
                    </a:cubicBezTo>
                    <a:cubicBezTo>
                      <a:pt x="35790" y="3117"/>
                      <a:pt x="35790" y="3117"/>
                      <a:pt x="35790" y="3117"/>
                    </a:cubicBezTo>
                    <a:cubicBezTo>
                      <a:pt x="35684" y="3489"/>
                      <a:pt x="35631" y="3876"/>
                      <a:pt x="35631" y="4267"/>
                    </a:cubicBezTo>
                    <a:lnTo>
                      <a:pt x="35631" y="4328"/>
                    </a:lnTo>
                    <a:close/>
                    <a:moveTo>
                      <a:pt x="43507" y="2054"/>
                    </a:moveTo>
                    <a:cubicBezTo>
                      <a:pt x="43291" y="1707"/>
                      <a:pt x="43025" y="1393"/>
                      <a:pt x="42719" y="1122"/>
                    </a:cubicBezTo>
                    <a:cubicBezTo>
                      <a:pt x="42787" y="1044"/>
                      <a:pt x="42787" y="1044"/>
                      <a:pt x="42787" y="1044"/>
                    </a:cubicBezTo>
                    <a:cubicBezTo>
                      <a:pt x="43102" y="1322"/>
                      <a:pt x="43374" y="1643"/>
                      <a:pt x="43595" y="2000"/>
                    </a:cubicBezTo>
                    <a:lnTo>
                      <a:pt x="43507" y="2054"/>
                    </a:lnTo>
                    <a:close/>
                    <a:moveTo>
                      <a:pt x="36293" y="2004"/>
                    </a:moveTo>
                    <a:cubicBezTo>
                      <a:pt x="36205" y="1948"/>
                      <a:pt x="36205" y="1948"/>
                      <a:pt x="36205" y="1948"/>
                    </a:cubicBezTo>
                    <a:cubicBezTo>
                      <a:pt x="36431" y="1595"/>
                      <a:pt x="36708" y="1278"/>
                      <a:pt x="37026" y="1004"/>
                    </a:cubicBezTo>
                    <a:cubicBezTo>
                      <a:pt x="37094" y="1083"/>
                      <a:pt x="37094" y="1083"/>
                      <a:pt x="37094" y="1083"/>
                    </a:cubicBezTo>
                    <a:cubicBezTo>
                      <a:pt x="36783" y="1350"/>
                      <a:pt x="36513" y="1660"/>
                      <a:pt x="36293" y="2004"/>
                    </a:cubicBezTo>
                    <a:close/>
                    <a:moveTo>
                      <a:pt x="41696" y="454"/>
                    </a:moveTo>
                    <a:cubicBezTo>
                      <a:pt x="41325" y="283"/>
                      <a:pt x="40930" y="167"/>
                      <a:pt x="40525" y="111"/>
                    </a:cubicBezTo>
                    <a:cubicBezTo>
                      <a:pt x="40539" y="8"/>
                      <a:pt x="40539" y="8"/>
                      <a:pt x="40539" y="8"/>
                    </a:cubicBezTo>
                    <a:cubicBezTo>
                      <a:pt x="40955" y="66"/>
                      <a:pt x="41359" y="184"/>
                      <a:pt x="41740" y="360"/>
                    </a:cubicBezTo>
                    <a:lnTo>
                      <a:pt x="41696" y="454"/>
                    </a:lnTo>
                    <a:close/>
                    <a:moveTo>
                      <a:pt x="38125" y="430"/>
                    </a:moveTo>
                    <a:cubicBezTo>
                      <a:pt x="38083" y="335"/>
                      <a:pt x="38083" y="335"/>
                      <a:pt x="38083" y="335"/>
                    </a:cubicBezTo>
                    <a:cubicBezTo>
                      <a:pt x="38466" y="165"/>
                      <a:pt x="38872" y="52"/>
                      <a:pt x="39289" y="0"/>
                    </a:cubicBezTo>
                    <a:cubicBezTo>
                      <a:pt x="39301" y="103"/>
                      <a:pt x="39301" y="103"/>
                      <a:pt x="39301" y="103"/>
                    </a:cubicBezTo>
                    <a:cubicBezTo>
                      <a:pt x="38895" y="154"/>
                      <a:pt x="38499" y="264"/>
                      <a:pt x="38125" y="43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3"/>
              <p:cNvSpPr/>
              <p:nvPr/>
            </p:nvSpPr>
            <p:spPr>
              <a:xfrm>
                <a:off x="851843" y="1732748"/>
                <a:ext cx="70669" cy="19164"/>
              </a:xfrm>
              <a:custGeom>
                <a:avLst/>
                <a:gdLst/>
                <a:ahLst/>
                <a:cxnLst/>
                <a:rect l="l" t="t" r="r" b="b"/>
                <a:pathLst>
                  <a:path w="631" h="169" extrusionOk="0">
                    <a:moveTo>
                      <a:pt x="631" y="169"/>
                    </a:moveTo>
                    <a:cubicBezTo>
                      <a:pt x="418" y="169"/>
                      <a:pt x="206" y="146"/>
                      <a:pt x="0" y="101"/>
                    </a:cubicBezTo>
                    <a:cubicBezTo>
                      <a:pt x="22" y="0"/>
                      <a:pt x="22" y="0"/>
                      <a:pt x="22" y="0"/>
                    </a:cubicBezTo>
                    <a:cubicBezTo>
                      <a:pt x="221" y="43"/>
                      <a:pt x="425" y="65"/>
                      <a:pt x="631" y="65"/>
                    </a:cubicBezTo>
                    <a:lnTo>
                      <a:pt x="631" y="16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 name="Google Shape;27;p3"/>
            <p:cNvGrpSpPr/>
            <p:nvPr/>
          </p:nvGrpSpPr>
          <p:grpSpPr>
            <a:xfrm rot="10800000">
              <a:off x="8708630" y="1335083"/>
              <a:ext cx="146306" cy="261940"/>
              <a:chOff x="7419591" y="3612333"/>
              <a:chExt cx="146306" cy="261940"/>
            </a:xfrm>
          </p:grpSpPr>
          <p:sp>
            <p:nvSpPr>
              <p:cNvPr id="28" name="Google Shape;28;p3"/>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3"/>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3"/>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3"/>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3"/>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3"/>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3"/>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3"/>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3"/>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3"/>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3"/>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3"/>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3"/>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3"/>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3"/>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3"/>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3"/>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 name="Google Shape;50;p3"/>
          <p:cNvGrpSpPr/>
          <p:nvPr/>
        </p:nvGrpSpPr>
        <p:grpSpPr>
          <a:xfrm>
            <a:off x="-3927065" y="666727"/>
            <a:ext cx="5508224" cy="4921317"/>
            <a:chOff x="-3927065" y="666727"/>
            <a:chExt cx="5508224" cy="4921317"/>
          </a:xfrm>
        </p:grpSpPr>
        <p:grpSp>
          <p:nvGrpSpPr>
            <p:cNvPr id="51" name="Google Shape;51;p3"/>
            <p:cNvGrpSpPr/>
            <p:nvPr/>
          </p:nvGrpSpPr>
          <p:grpSpPr>
            <a:xfrm flipH="1">
              <a:off x="-3927065" y="666727"/>
              <a:ext cx="5508224" cy="4921317"/>
              <a:chOff x="8071772" y="-317844"/>
              <a:chExt cx="5778059" cy="5162401"/>
            </a:xfrm>
          </p:grpSpPr>
          <p:sp>
            <p:nvSpPr>
              <p:cNvPr id="52" name="Google Shape;52;p3"/>
              <p:cNvSpPr/>
              <p:nvPr/>
            </p:nvSpPr>
            <p:spPr>
              <a:xfrm>
                <a:off x="8071772" y="-317844"/>
                <a:ext cx="5778059" cy="5162401"/>
              </a:xfrm>
              <a:custGeom>
                <a:avLst/>
                <a:gdLst/>
                <a:ahLst/>
                <a:cxnLst/>
                <a:rect l="l" t="t" r="r" b="b"/>
                <a:pathLst>
                  <a:path w="51982" h="46437" extrusionOk="0">
                    <a:moveTo>
                      <a:pt x="1275" y="46437"/>
                    </a:moveTo>
                    <a:cubicBezTo>
                      <a:pt x="0" y="46437"/>
                      <a:pt x="0" y="46437"/>
                      <a:pt x="0" y="46437"/>
                    </a:cubicBezTo>
                    <a:cubicBezTo>
                      <a:pt x="0" y="43439"/>
                      <a:pt x="0" y="43439"/>
                      <a:pt x="0" y="43439"/>
                    </a:cubicBezTo>
                    <a:cubicBezTo>
                      <a:pt x="1275" y="43422"/>
                      <a:pt x="1275" y="43422"/>
                      <a:pt x="1275" y="43422"/>
                    </a:cubicBezTo>
                    <a:cubicBezTo>
                      <a:pt x="2011" y="43422"/>
                      <a:pt x="2610" y="42823"/>
                      <a:pt x="2610" y="42087"/>
                    </a:cubicBezTo>
                    <a:cubicBezTo>
                      <a:pt x="2610" y="26691"/>
                      <a:pt x="2610" y="26691"/>
                      <a:pt x="2610" y="26691"/>
                    </a:cubicBezTo>
                    <a:cubicBezTo>
                      <a:pt x="2610" y="23517"/>
                      <a:pt x="5192" y="20935"/>
                      <a:pt x="8366" y="20935"/>
                    </a:cubicBezTo>
                    <a:cubicBezTo>
                      <a:pt x="11540" y="20935"/>
                      <a:pt x="14122" y="23517"/>
                      <a:pt x="14122" y="26691"/>
                    </a:cubicBezTo>
                    <a:cubicBezTo>
                      <a:pt x="14122" y="31798"/>
                      <a:pt x="14122" y="31798"/>
                      <a:pt x="14122" y="31798"/>
                    </a:cubicBezTo>
                    <a:cubicBezTo>
                      <a:pt x="14122" y="33310"/>
                      <a:pt x="15352" y="34539"/>
                      <a:pt x="16863" y="34539"/>
                    </a:cubicBezTo>
                    <a:cubicBezTo>
                      <a:pt x="17089" y="34539"/>
                      <a:pt x="17089" y="34539"/>
                      <a:pt x="17089" y="34539"/>
                    </a:cubicBezTo>
                    <a:cubicBezTo>
                      <a:pt x="18600" y="34539"/>
                      <a:pt x="19830" y="33310"/>
                      <a:pt x="19830" y="31798"/>
                    </a:cubicBezTo>
                    <a:cubicBezTo>
                      <a:pt x="19830" y="16859"/>
                      <a:pt x="19830" y="16859"/>
                      <a:pt x="19830" y="16859"/>
                    </a:cubicBezTo>
                    <a:cubicBezTo>
                      <a:pt x="19830" y="13686"/>
                      <a:pt x="22412" y="11103"/>
                      <a:pt x="25586" y="11103"/>
                    </a:cubicBezTo>
                    <a:cubicBezTo>
                      <a:pt x="25698" y="11103"/>
                      <a:pt x="25698" y="11103"/>
                      <a:pt x="25698" y="11103"/>
                    </a:cubicBezTo>
                    <a:cubicBezTo>
                      <a:pt x="28872" y="11103"/>
                      <a:pt x="31454" y="13686"/>
                      <a:pt x="31454" y="16859"/>
                    </a:cubicBezTo>
                    <a:cubicBezTo>
                      <a:pt x="31454" y="27421"/>
                      <a:pt x="31454" y="27421"/>
                      <a:pt x="31454" y="27421"/>
                    </a:cubicBezTo>
                    <a:cubicBezTo>
                      <a:pt x="31454" y="28933"/>
                      <a:pt x="32684" y="30162"/>
                      <a:pt x="34195" y="30162"/>
                    </a:cubicBezTo>
                    <a:cubicBezTo>
                      <a:pt x="34308" y="30162"/>
                      <a:pt x="34308" y="30162"/>
                      <a:pt x="34308" y="30162"/>
                    </a:cubicBezTo>
                    <a:cubicBezTo>
                      <a:pt x="35819" y="30162"/>
                      <a:pt x="37049" y="28933"/>
                      <a:pt x="37049" y="27421"/>
                    </a:cubicBezTo>
                    <a:cubicBezTo>
                      <a:pt x="37049" y="5756"/>
                      <a:pt x="37049" y="5756"/>
                      <a:pt x="37049" y="5756"/>
                    </a:cubicBezTo>
                    <a:cubicBezTo>
                      <a:pt x="37049" y="2582"/>
                      <a:pt x="39631" y="0"/>
                      <a:pt x="42805" y="0"/>
                    </a:cubicBezTo>
                    <a:cubicBezTo>
                      <a:pt x="42918" y="0"/>
                      <a:pt x="42918" y="0"/>
                      <a:pt x="42918" y="0"/>
                    </a:cubicBezTo>
                    <a:cubicBezTo>
                      <a:pt x="46091" y="0"/>
                      <a:pt x="48674" y="2582"/>
                      <a:pt x="48674" y="5756"/>
                    </a:cubicBezTo>
                    <a:cubicBezTo>
                      <a:pt x="48674" y="15639"/>
                      <a:pt x="48674" y="15639"/>
                      <a:pt x="48674" y="15639"/>
                    </a:cubicBezTo>
                    <a:cubicBezTo>
                      <a:pt x="48674" y="16406"/>
                      <a:pt x="49298" y="17031"/>
                      <a:pt x="50066" y="17031"/>
                    </a:cubicBezTo>
                    <a:cubicBezTo>
                      <a:pt x="51982" y="17058"/>
                      <a:pt x="51982" y="17058"/>
                      <a:pt x="51982" y="17058"/>
                    </a:cubicBezTo>
                    <a:cubicBezTo>
                      <a:pt x="51982" y="20034"/>
                      <a:pt x="51982" y="20034"/>
                      <a:pt x="51982" y="20034"/>
                    </a:cubicBezTo>
                    <a:cubicBezTo>
                      <a:pt x="50066" y="20046"/>
                      <a:pt x="50066" y="20046"/>
                      <a:pt x="50066" y="20046"/>
                    </a:cubicBezTo>
                    <a:cubicBezTo>
                      <a:pt x="47636" y="20046"/>
                      <a:pt x="45659" y="18069"/>
                      <a:pt x="45659" y="15639"/>
                    </a:cubicBezTo>
                    <a:cubicBezTo>
                      <a:pt x="45659" y="5756"/>
                      <a:pt x="45659" y="5756"/>
                      <a:pt x="45659" y="5756"/>
                    </a:cubicBezTo>
                    <a:cubicBezTo>
                      <a:pt x="45659" y="4244"/>
                      <a:pt x="44429" y="3015"/>
                      <a:pt x="42918" y="3015"/>
                    </a:cubicBezTo>
                    <a:cubicBezTo>
                      <a:pt x="42805" y="3015"/>
                      <a:pt x="42805" y="3015"/>
                      <a:pt x="42805" y="3015"/>
                    </a:cubicBezTo>
                    <a:cubicBezTo>
                      <a:pt x="41294" y="3015"/>
                      <a:pt x="40064" y="4244"/>
                      <a:pt x="40064" y="5756"/>
                    </a:cubicBezTo>
                    <a:cubicBezTo>
                      <a:pt x="40064" y="27421"/>
                      <a:pt x="40064" y="27421"/>
                      <a:pt x="40064" y="27421"/>
                    </a:cubicBezTo>
                    <a:cubicBezTo>
                      <a:pt x="40064" y="30595"/>
                      <a:pt x="37482" y="33177"/>
                      <a:pt x="34308" y="33177"/>
                    </a:cubicBezTo>
                    <a:cubicBezTo>
                      <a:pt x="34195" y="33177"/>
                      <a:pt x="34195" y="33177"/>
                      <a:pt x="34195" y="33177"/>
                    </a:cubicBezTo>
                    <a:cubicBezTo>
                      <a:pt x="31021" y="33177"/>
                      <a:pt x="28439" y="30595"/>
                      <a:pt x="28439" y="27421"/>
                    </a:cubicBezTo>
                    <a:cubicBezTo>
                      <a:pt x="28439" y="16859"/>
                      <a:pt x="28439" y="16859"/>
                      <a:pt x="28439" y="16859"/>
                    </a:cubicBezTo>
                    <a:cubicBezTo>
                      <a:pt x="28439" y="15348"/>
                      <a:pt x="27210" y="14118"/>
                      <a:pt x="25698" y="14118"/>
                    </a:cubicBezTo>
                    <a:cubicBezTo>
                      <a:pt x="25586" y="14118"/>
                      <a:pt x="25586" y="14118"/>
                      <a:pt x="25586" y="14118"/>
                    </a:cubicBezTo>
                    <a:cubicBezTo>
                      <a:pt x="24074" y="14118"/>
                      <a:pt x="22845" y="15348"/>
                      <a:pt x="22845" y="16859"/>
                    </a:cubicBezTo>
                    <a:cubicBezTo>
                      <a:pt x="22845" y="31798"/>
                      <a:pt x="22845" y="31798"/>
                      <a:pt x="22845" y="31798"/>
                    </a:cubicBezTo>
                    <a:cubicBezTo>
                      <a:pt x="22845" y="34972"/>
                      <a:pt x="20262" y="37554"/>
                      <a:pt x="17089" y="37554"/>
                    </a:cubicBezTo>
                    <a:cubicBezTo>
                      <a:pt x="16863" y="37554"/>
                      <a:pt x="16863" y="37554"/>
                      <a:pt x="16863" y="37554"/>
                    </a:cubicBezTo>
                    <a:cubicBezTo>
                      <a:pt x="13689" y="37554"/>
                      <a:pt x="11107" y="34972"/>
                      <a:pt x="11107" y="31798"/>
                    </a:cubicBezTo>
                    <a:cubicBezTo>
                      <a:pt x="11107" y="26691"/>
                      <a:pt x="11107" y="26691"/>
                      <a:pt x="11107" y="26691"/>
                    </a:cubicBezTo>
                    <a:cubicBezTo>
                      <a:pt x="11107" y="25179"/>
                      <a:pt x="9878" y="23950"/>
                      <a:pt x="8366" y="23950"/>
                    </a:cubicBezTo>
                    <a:cubicBezTo>
                      <a:pt x="6855" y="23950"/>
                      <a:pt x="5625" y="25179"/>
                      <a:pt x="5625" y="26691"/>
                    </a:cubicBezTo>
                    <a:cubicBezTo>
                      <a:pt x="5625" y="42087"/>
                      <a:pt x="5625" y="42087"/>
                      <a:pt x="5625" y="42087"/>
                    </a:cubicBezTo>
                    <a:cubicBezTo>
                      <a:pt x="5625" y="44485"/>
                      <a:pt x="3674" y="46437"/>
                      <a:pt x="1275" y="464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8403556" y="-150155"/>
                <a:ext cx="5040210" cy="4768407"/>
              </a:xfrm>
              <a:custGeom>
                <a:avLst/>
                <a:gdLst/>
                <a:ahLst/>
                <a:cxnLst/>
                <a:rect l="l" t="t" r="r" b="b"/>
                <a:pathLst>
                  <a:path w="45345" h="42891" extrusionOk="0">
                    <a:moveTo>
                      <a:pt x="64" y="42891"/>
                    </a:moveTo>
                    <a:cubicBezTo>
                      <a:pt x="0" y="42809"/>
                      <a:pt x="0" y="42809"/>
                      <a:pt x="0" y="42809"/>
                    </a:cubicBezTo>
                    <a:cubicBezTo>
                      <a:pt x="321" y="42561"/>
                      <a:pt x="590" y="42241"/>
                      <a:pt x="776" y="41882"/>
                    </a:cubicBezTo>
                    <a:cubicBezTo>
                      <a:pt x="868" y="41930"/>
                      <a:pt x="868" y="41930"/>
                      <a:pt x="868" y="41930"/>
                    </a:cubicBezTo>
                    <a:cubicBezTo>
                      <a:pt x="675" y="42302"/>
                      <a:pt x="397" y="42634"/>
                      <a:pt x="64" y="42891"/>
                    </a:cubicBezTo>
                    <a:close/>
                    <a:moveTo>
                      <a:pt x="1190" y="40719"/>
                    </a:moveTo>
                    <a:cubicBezTo>
                      <a:pt x="1086" y="40714"/>
                      <a:pt x="1086" y="40714"/>
                      <a:pt x="1086" y="40714"/>
                    </a:cubicBezTo>
                    <a:cubicBezTo>
                      <a:pt x="1087" y="40676"/>
                      <a:pt x="1088" y="40637"/>
                      <a:pt x="1088" y="40598"/>
                    </a:cubicBezTo>
                    <a:cubicBezTo>
                      <a:pt x="1088" y="39476"/>
                      <a:pt x="1088" y="39476"/>
                      <a:pt x="1088" y="39476"/>
                    </a:cubicBezTo>
                    <a:cubicBezTo>
                      <a:pt x="1192" y="39476"/>
                      <a:pt x="1192" y="39476"/>
                      <a:pt x="1192" y="39476"/>
                    </a:cubicBezTo>
                    <a:cubicBezTo>
                      <a:pt x="1192" y="40598"/>
                      <a:pt x="1192" y="40598"/>
                      <a:pt x="1192" y="40598"/>
                    </a:cubicBezTo>
                    <a:cubicBezTo>
                      <a:pt x="1192" y="40639"/>
                      <a:pt x="1191" y="40679"/>
                      <a:pt x="1190" y="40719"/>
                    </a:cubicBezTo>
                    <a:close/>
                    <a:moveTo>
                      <a:pt x="1192" y="38235"/>
                    </a:moveTo>
                    <a:cubicBezTo>
                      <a:pt x="1088" y="38235"/>
                      <a:pt x="1088" y="38235"/>
                      <a:pt x="1088" y="38235"/>
                    </a:cubicBezTo>
                    <a:cubicBezTo>
                      <a:pt x="1088" y="36994"/>
                      <a:pt x="1088" y="36994"/>
                      <a:pt x="1088" y="36994"/>
                    </a:cubicBezTo>
                    <a:cubicBezTo>
                      <a:pt x="1192" y="36994"/>
                      <a:pt x="1192" y="36994"/>
                      <a:pt x="1192" y="36994"/>
                    </a:cubicBezTo>
                    <a:lnTo>
                      <a:pt x="1192" y="38235"/>
                    </a:lnTo>
                    <a:close/>
                    <a:moveTo>
                      <a:pt x="1192" y="35754"/>
                    </a:moveTo>
                    <a:cubicBezTo>
                      <a:pt x="1088" y="35754"/>
                      <a:pt x="1088" y="35754"/>
                      <a:pt x="1088" y="35754"/>
                    </a:cubicBezTo>
                    <a:cubicBezTo>
                      <a:pt x="1088" y="34513"/>
                      <a:pt x="1088" y="34513"/>
                      <a:pt x="1088" y="34513"/>
                    </a:cubicBezTo>
                    <a:cubicBezTo>
                      <a:pt x="1192" y="34513"/>
                      <a:pt x="1192" y="34513"/>
                      <a:pt x="1192" y="34513"/>
                    </a:cubicBezTo>
                    <a:lnTo>
                      <a:pt x="1192" y="35754"/>
                    </a:lnTo>
                    <a:close/>
                    <a:moveTo>
                      <a:pt x="14111" y="34610"/>
                    </a:moveTo>
                    <a:cubicBezTo>
                      <a:pt x="13886" y="34610"/>
                      <a:pt x="13886" y="34610"/>
                      <a:pt x="13886" y="34610"/>
                    </a:cubicBezTo>
                    <a:cubicBezTo>
                      <a:pt x="13564" y="34610"/>
                      <a:pt x="13244" y="34574"/>
                      <a:pt x="12934" y="34504"/>
                    </a:cubicBezTo>
                    <a:cubicBezTo>
                      <a:pt x="12957" y="34403"/>
                      <a:pt x="12957" y="34403"/>
                      <a:pt x="12957" y="34403"/>
                    </a:cubicBezTo>
                    <a:cubicBezTo>
                      <a:pt x="13259" y="34471"/>
                      <a:pt x="13572" y="34506"/>
                      <a:pt x="13886" y="34506"/>
                    </a:cubicBezTo>
                    <a:cubicBezTo>
                      <a:pt x="14177" y="34505"/>
                      <a:pt x="14177" y="34505"/>
                      <a:pt x="14177" y="34505"/>
                    </a:cubicBezTo>
                    <a:cubicBezTo>
                      <a:pt x="14179" y="34609"/>
                      <a:pt x="14179" y="34609"/>
                      <a:pt x="14179" y="34609"/>
                    </a:cubicBezTo>
                    <a:lnTo>
                      <a:pt x="14111" y="34610"/>
                    </a:lnTo>
                    <a:close/>
                    <a:moveTo>
                      <a:pt x="15413" y="34409"/>
                    </a:moveTo>
                    <a:cubicBezTo>
                      <a:pt x="15382" y="34310"/>
                      <a:pt x="15382" y="34310"/>
                      <a:pt x="15382" y="34310"/>
                    </a:cubicBezTo>
                    <a:cubicBezTo>
                      <a:pt x="15771" y="34186"/>
                      <a:pt x="16141" y="34006"/>
                      <a:pt x="16479" y="33774"/>
                    </a:cubicBezTo>
                    <a:cubicBezTo>
                      <a:pt x="16538" y="33860"/>
                      <a:pt x="16538" y="33860"/>
                      <a:pt x="16538" y="33860"/>
                    </a:cubicBezTo>
                    <a:cubicBezTo>
                      <a:pt x="16191" y="34098"/>
                      <a:pt x="15813" y="34282"/>
                      <a:pt x="15413" y="34409"/>
                    </a:cubicBezTo>
                    <a:close/>
                    <a:moveTo>
                      <a:pt x="11767" y="34053"/>
                    </a:moveTo>
                    <a:cubicBezTo>
                      <a:pt x="11403" y="33846"/>
                      <a:pt x="11070" y="33587"/>
                      <a:pt x="10780" y="33284"/>
                    </a:cubicBezTo>
                    <a:cubicBezTo>
                      <a:pt x="10855" y="33212"/>
                      <a:pt x="10855" y="33212"/>
                      <a:pt x="10855" y="33212"/>
                    </a:cubicBezTo>
                    <a:cubicBezTo>
                      <a:pt x="11138" y="33508"/>
                      <a:pt x="11463" y="33761"/>
                      <a:pt x="11818" y="33962"/>
                    </a:cubicBezTo>
                    <a:lnTo>
                      <a:pt x="11767" y="34053"/>
                    </a:lnTo>
                    <a:close/>
                    <a:moveTo>
                      <a:pt x="1192" y="33272"/>
                    </a:moveTo>
                    <a:cubicBezTo>
                      <a:pt x="1088" y="33272"/>
                      <a:pt x="1088" y="33272"/>
                      <a:pt x="1088" y="33272"/>
                    </a:cubicBezTo>
                    <a:cubicBezTo>
                      <a:pt x="1088" y="32032"/>
                      <a:pt x="1088" y="32032"/>
                      <a:pt x="1088" y="32032"/>
                    </a:cubicBezTo>
                    <a:cubicBezTo>
                      <a:pt x="1192" y="32032"/>
                      <a:pt x="1192" y="32032"/>
                      <a:pt x="1192" y="32032"/>
                    </a:cubicBezTo>
                    <a:lnTo>
                      <a:pt x="1192" y="33272"/>
                    </a:lnTo>
                    <a:close/>
                    <a:moveTo>
                      <a:pt x="17457" y="33011"/>
                    </a:moveTo>
                    <a:cubicBezTo>
                      <a:pt x="17376" y="32946"/>
                      <a:pt x="17376" y="32946"/>
                      <a:pt x="17376" y="32946"/>
                    </a:cubicBezTo>
                    <a:cubicBezTo>
                      <a:pt x="17634" y="32627"/>
                      <a:pt x="17843" y="32274"/>
                      <a:pt x="17998" y="31895"/>
                    </a:cubicBezTo>
                    <a:cubicBezTo>
                      <a:pt x="18094" y="31935"/>
                      <a:pt x="18094" y="31935"/>
                      <a:pt x="18094" y="31935"/>
                    </a:cubicBezTo>
                    <a:cubicBezTo>
                      <a:pt x="17935" y="32322"/>
                      <a:pt x="17721" y="32685"/>
                      <a:pt x="17457" y="33011"/>
                    </a:cubicBezTo>
                    <a:close/>
                    <a:moveTo>
                      <a:pt x="10054" y="32265"/>
                    </a:moveTo>
                    <a:cubicBezTo>
                      <a:pt x="9863" y="31891"/>
                      <a:pt x="9728" y="31492"/>
                      <a:pt x="9654" y="31079"/>
                    </a:cubicBezTo>
                    <a:cubicBezTo>
                      <a:pt x="9756" y="31061"/>
                      <a:pt x="9756" y="31061"/>
                      <a:pt x="9756" y="31061"/>
                    </a:cubicBezTo>
                    <a:cubicBezTo>
                      <a:pt x="9829" y="31464"/>
                      <a:pt x="9960" y="31853"/>
                      <a:pt x="10147" y="32217"/>
                    </a:cubicBezTo>
                    <a:lnTo>
                      <a:pt x="10054" y="32265"/>
                    </a:lnTo>
                    <a:close/>
                    <a:moveTo>
                      <a:pt x="1192" y="30791"/>
                    </a:moveTo>
                    <a:cubicBezTo>
                      <a:pt x="1088" y="30791"/>
                      <a:pt x="1088" y="30791"/>
                      <a:pt x="1088" y="30791"/>
                    </a:cubicBezTo>
                    <a:cubicBezTo>
                      <a:pt x="1088" y="29550"/>
                      <a:pt x="1088" y="29550"/>
                      <a:pt x="1088" y="29550"/>
                    </a:cubicBezTo>
                    <a:cubicBezTo>
                      <a:pt x="1192" y="29550"/>
                      <a:pt x="1192" y="29550"/>
                      <a:pt x="1192" y="29550"/>
                    </a:cubicBezTo>
                    <a:lnTo>
                      <a:pt x="1192" y="30791"/>
                    </a:lnTo>
                    <a:close/>
                    <a:moveTo>
                      <a:pt x="18392" y="30719"/>
                    </a:moveTo>
                    <a:cubicBezTo>
                      <a:pt x="18289" y="30710"/>
                      <a:pt x="18289" y="30710"/>
                      <a:pt x="18289" y="30710"/>
                    </a:cubicBezTo>
                    <a:cubicBezTo>
                      <a:pt x="18301" y="30578"/>
                      <a:pt x="18307" y="30443"/>
                      <a:pt x="18307" y="30309"/>
                    </a:cubicBezTo>
                    <a:cubicBezTo>
                      <a:pt x="18307" y="29475"/>
                      <a:pt x="18307" y="29475"/>
                      <a:pt x="18307" y="29475"/>
                    </a:cubicBezTo>
                    <a:cubicBezTo>
                      <a:pt x="18411" y="29475"/>
                      <a:pt x="18411" y="29475"/>
                      <a:pt x="18411" y="29475"/>
                    </a:cubicBezTo>
                    <a:cubicBezTo>
                      <a:pt x="18411" y="30309"/>
                      <a:pt x="18411" y="30309"/>
                      <a:pt x="18411" y="30309"/>
                    </a:cubicBezTo>
                    <a:cubicBezTo>
                      <a:pt x="18411" y="30446"/>
                      <a:pt x="18405" y="30584"/>
                      <a:pt x="18392" y="30719"/>
                    </a:cubicBezTo>
                    <a:close/>
                    <a:moveTo>
                      <a:pt x="31073" y="30231"/>
                    </a:moveTo>
                    <a:cubicBezTo>
                      <a:pt x="30653" y="30217"/>
                      <a:pt x="30239" y="30142"/>
                      <a:pt x="29842" y="30008"/>
                    </a:cubicBezTo>
                    <a:cubicBezTo>
                      <a:pt x="29876" y="29910"/>
                      <a:pt x="29876" y="29910"/>
                      <a:pt x="29876" y="29910"/>
                    </a:cubicBezTo>
                    <a:cubicBezTo>
                      <a:pt x="30262" y="30040"/>
                      <a:pt x="30666" y="30113"/>
                      <a:pt x="31077" y="30127"/>
                    </a:cubicBezTo>
                    <a:lnTo>
                      <a:pt x="31073" y="30231"/>
                    </a:lnTo>
                    <a:close/>
                    <a:moveTo>
                      <a:pt x="32319" y="30119"/>
                    </a:moveTo>
                    <a:cubicBezTo>
                      <a:pt x="32295" y="30018"/>
                      <a:pt x="32295" y="30018"/>
                      <a:pt x="32295" y="30018"/>
                    </a:cubicBezTo>
                    <a:cubicBezTo>
                      <a:pt x="32693" y="29924"/>
                      <a:pt x="33075" y="29772"/>
                      <a:pt x="33429" y="29567"/>
                    </a:cubicBezTo>
                    <a:cubicBezTo>
                      <a:pt x="33481" y="29657"/>
                      <a:pt x="33481" y="29657"/>
                      <a:pt x="33481" y="29657"/>
                    </a:cubicBezTo>
                    <a:cubicBezTo>
                      <a:pt x="33118" y="29868"/>
                      <a:pt x="32727" y="30023"/>
                      <a:pt x="32319" y="30119"/>
                    </a:cubicBezTo>
                    <a:close/>
                    <a:moveTo>
                      <a:pt x="9689" y="29834"/>
                    </a:moveTo>
                    <a:cubicBezTo>
                      <a:pt x="9585" y="29834"/>
                      <a:pt x="9585" y="29834"/>
                      <a:pt x="9585" y="29834"/>
                    </a:cubicBezTo>
                    <a:cubicBezTo>
                      <a:pt x="9585" y="28593"/>
                      <a:pt x="9585" y="28593"/>
                      <a:pt x="9585" y="28593"/>
                    </a:cubicBezTo>
                    <a:cubicBezTo>
                      <a:pt x="9689" y="28593"/>
                      <a:pt x="9689" y="28593"/>
                      <a:pt x="9689" y="28593"/>
                    </a:cubicBezTo>
                    <a:lnTo>
                      <a:pt x="9689" y="29834"/>
                    </a:lnTo>
                    <a:close/>
                    <a:moveTo>
                      <a:pt x="28728" y="29439"/>
                    </a:moveTo>
                    <a:cubicBezTo>
                      <a:pt x="28386" y="29196"/>
                      <a:pt x="28082" y="28905"/>
                      <a:pt x="27824" y="28574"/>
                    </a:cubicBezTo>
                    <a:cubicBezTo>
                      <a:pt x="27906" y="28510"/>
                      <a:pt x="27906" y="28510"/>
                      <a:pt x="27906" y="28510"/>
                    </a:cubicBezTo>
                    <a:cubicBezTo>
                      <a:pt x="28158" y="28833"/>
                      <a:pt x="28455" y="29117"/>
                      <a:pt x="28788" y="29355"/>
                    </a:cubicBezTo>
                    <a:lnTo>
                      <a:pt x="28728" y="29439"/>
                    </a:lnTo>
                    <a:close/>
                    <a:moveTo>
                      <a:pt x="34462" y="28880"/>
                    </a:moveTo>
                    <a:cubicBezTo>
                      <a:pt x="34386" y="28809"/>
                      <a:pt x="34386" y="28809"/>
                      <a:pt x="34386" y="28809"/>
                    </a:cubicBezTo>
                    <a:cubicBezTo>
                      <a:pt x="34668" y="28510"/>
                      <a:pt x="34903" y="28173"/>
                      <a:pt x="35086" y="27808"/>
                    </a:cubicBezTo>
                    <a:cubicBezTo>
                      <a:pt x="35179" y="27854"/>
                      <a:pt x="35179" y="27854"/>
                      <a:pt x="35179" y="27854"/>
                    </a:cubicBezTo>
                    <a:cubicBezTo>
                      <a:pt x="34991" y="28229"/>
                      <a:pt x="34750" y="28574"/>
                      <a:pt x="34462" y="28880"/>
                    </a:cubicBezTo>
                    <a:close/>
                    <a:moveTo>
                      <a:pt x="1192" y="28310"/>
                    </a:moveTo>
                    <a:cubicBezTo>
                      <a:pt x="1088" y="28310"/>
                      <a:pt x="1088" y="28310"/>
                      <a:pt x="1088" y="28310"/>
                    </a:cubicBezTo>
                    <a:cubicBezTo>
                      <a:pt x="1088" y="27069"/>
                      <a:pt x="1088" y="27069"/>
                      <a:pt x="1088" y="27069"/>
                    </a:cubicBezTo>
                    <a:cubicBezTo>
                      <a:pt x="1192" y="27069"/>
                      <a:pt x="1192" y="27069"/>
                      <a:pt x="1192" y="27069"/>
                    </a:cubicBezTo>
                    <a:lnTo>
                      <a:pt x="1192" y="28310"/>
                    </a:lnTo>
                    <a:close/>
                    <a:moveTo>
                      <a:pt x="18411" y="28234"/>
                    </a:moveTo>
                    <a:cubicBezTo>
                      <a:pt x="18307" y="28234"/>
                      <a:pt x="18307" y="28234"/>
                      <a:pt x="18307" y="28234"/>
                    </a:cubicBezTo>
                    <a:cubicBezTo>
                      <a:pt x="18307" y="26993"/>
                      <a:pt x="18307" y="26993"/>
                      <a:pt x="18307" y="26993"/>
                    </a:cubicBezTo>
                    <a:cubicBezTo>
                      <a:pt x="18411" y="26993"/>
                      <a:pt x="18411" y="26993"/>
                      <a:pt x="18411" y="26993"/>
                    </a:cubicBezTo>
                    <a:lnTo>
                      <a:pt x="18411" y="28234"/>
                    </a:lnTo>
                    <a:close/>
                    <a:moveTo>
                      <a:pt x="27206" y="27486"/>
                    </a:moveTo>
                    <a:cubicBezTo>
                      <a:pt x="27055" y="27096"/>
                      <a:pt x="26962" y="26686"/>
                      <a:pt x="26930" y="26266"/>
                    </a:cubicBezTo>
                    <a:cubicBezTo>
                      <a:pt x="27034" y="26258"/>
                      <a:pt x="27034" y="26258"/>
                      <a:pt x="27034" y="26258"/>
                    </a:cubicBezTo>
                    <a:cubicBezTo>
                      <a:pt x="27065" y="26668"/>
                      <a:pt x="27156" y="27068"/>
                      <a:pt x="27303" y="27449"/>
                    </a:cubicBezTo>
                    <a:lnTo>
                      <a:pt x="27206" y="27486"/>
                    </a:lnTo>
                    <a:close/>
                    <a:moveTo>
                      <a:pt x="9689" y="27352"/>
                    </a:moveTo>
                    <a:cubicBezTo>
                      <a:pt x="9585" y="27352"/>
                      <a:pt x="9585" y="27352"/>
                      <a:pt x="9585" y="27352"/>
                    </a:cubicBezTo>
                    <a:cubicBezTo>
                      <a:pt x="9585" y="26112"/>
                      <a:pt x="9585" y="26112"/>
                      <a:pt x="9585" y="26112"/>
                    </a:cubicBezTo>
                    <a:cubicBezTo>
                      <a:pt x="9689" y="26112"/>
                      <a:pt x="9689" y="26112"/>
                      <a:pt x="9689" y="26112"/>
                    </a:cubicBezTo>
                    <a:lnTo>
                      <a:pt x="9689" y="27352"/>
                    </a:lnTo>
                    <a:close/>
                    <a:moveTo>
                      <a:pt x="35569" y="26666"/>
                    </a:moveTo>
                    <a:cubicBezTo>
                      <a:pt x="35466" y="26648"/>
                      <a:pt x="35466" y="26648"/>
                      <a:pt x="35466" y="26648"/>
                    </a:cubicBezTo>
                    <a:cubicBezTo>
                      <a:pt x="35506" y="26413"/>
                      <a:pt x="35527" y="26173"/>
                      <a:pt x="35527" y="25932"/>
                    </a:cubicBezTo>
                    <a:cubicBezTo>
                      <a:pt x="35527" y="25420"/>
                      <a:pt x="35527" y="25420"/>
                      <a:pt x="35527" y="25420"/>
                    </a:cubicBezTo>
                    <a:cubicBezTo>
                      <a:pt x="35631" y="25420"/>
                      <a:pt x="35631" y="25420"/>
                      <a:pt x="35631" y="25420"/>
                    </a:cubicBezTo>
                    <a:cubicBezTo>
                      <a:pt x="35631" y="25932"/>
                      <a:pt x="35631" y="25932"/>
                      <a:pt x="35631" y="25932"/>
                    </a:cubicBezTo>
                    <a:cubicBezTo>
                      <a:pt x="35631" y="26179"/>
                      <a:pt x="35610" y="26425"/>
                      <a:pt x="35569" y="26666"/>
                    </a:cubicBezTo>
                    <a:close/>
                    <a:moveTo>
                      <a:pt x="1192" y="25828"/>
                    </a:moveTo>
                    <a:cubicBezTo>
                      <a:pt x="1088" y="25828"/>
                      <a:pt x="1088" y="25828"/>
                      <a:pt x="1088" y="25828"/>
                    </a:cubicBezTo>
                    <a:cubicBezTo>
                      <a:pt x="1088" y="25202"/>
                      <a:pt x="1088" y="25202"/>
                      <a:pt x="1088" y="25202"/>
                    </a:cubicBezTo>
                    <a:cubicBezTo>
                      <a:pt x="1088" y="24995"/>
                      <a:pt x="1103" y="24786"/>
                      <a:pt x="1132" y="24583"/>
                    </a:cubicBezTo>
                    <a:cubicBezTo>
                      <a:pt x="1235" y="24597"/>
                      <a:pt x="1235" y="24597"/>
                      <a:pt x="1235" y="24597"/>
                    </a:cubicBezTo>
                    <a:cubicBezTo>
                      <a:pt x="1207" y="24796"/>
                      <a:pt x="1192" y="25000"/>
                      <a:pt x="1192" y="25202"/>
                    </a:cubicBezTo>
                    <a:lnTo>
                      <a:pt x="1192" y="25828"/>
                    </a:lnTo>
                    <a:close/>
                    <a:moveTo>
                      <a:pt x="18411" y="25753"/>
                    </a:moveTo>
                    <a:cubicBezTo>
                      <a:pt x="18307" y="25753"/>
                      <a:pt x="18307" y="25753"/>
                      <a:pt x="18307" y="25753"/>
                    </a:cubicBezTo>
                    <a:cubicBezTo>
                      <a:pt x="18307" y="24512"/>
                      <a:pt x="18307" y="24512"/>
                      <a:pt x="18307" y="24512"/>
                    </a:cubicBezTo>
                    <a:cubicBezTo>
                      <a:pt x="18411" y="24512"/>
                      <a:pt x="18411" y="24512"/>
                      <a:pt x="18411" y="24512"/>
                    </a:cubicBezTo>
                    <a:lnTo>
                      <a:pt x="18411" y="25753"/>
                    </a:lnTo>
                    <a:close/>
                    <a:moveTo>
                      <a:pt x="27021" y="25022"/>
                    </a:moveTo>
                    <a:cubicBezTo>
                      <a:pt x="26917" y="25022"/>
                      <a:pt x="26917" y="25022"/>
                      <a:pt x="26917" y="25022"/>
                    </a:cubicBezTo>
                    <a:cubicBezTo>
                      <a:pt x="26917" y="23781"/>
                      <a:pt x="26917" y="23781"/>
                      <a:pt x="26917" y="23781"/>
                    </a:cubicBezTo>
                    <a:cubicBezTo>
                      <a:pt x="27021" y="23781"/>
                      <a:pt x="27021" y="23781"/>
                      <a:pt x="27021" y="23781"/>
                    </a:cubicBezTo>
                    <a:lnTo>
                      <a:pt x="27021" y="25022"/>
                    </a:lnTo>
                    <a:close/>
                    <a:moveTo>
                      <a:pt x="9573" y="24875"/>
                    </a:moveTo>
                    <a:cubicBezTo>
                      <a:pt x="9541" y="24466"/>
                      <a:pt x="9450" y="24066"/>
                      <a:pt x="9303" y="23685"/>
                    </a:cubicBezTo>
                    <a:cubicBezTo>
                      <a:pt x="9399" y="23647"/>
                      <a:pt x="9399" y="23647"/>
                      <a:pt x="9399" y="23647"/>
                    </a:cubicBezTo>
                    <a:cubicBezTo>
                      <a:pt x="9551" y="24038"/>
                      <a:pt x="9644" y="24448"/>
                      <a:pt x="9676" y="24867"/>
                    </a:cubicBezTo>
                    <a:lnTo>
                      <a:pt x="9573" y="24875"/>
                    </a:lnTo>
                    <a:close/>
                    <a:moveTo>
                      <a:pt x="35631" y="24179"/>
                    </a:moveTo>
                    <a:cubicBezTo>
                      <a:pt x="35527" y="24179"/>
                      <a:pt x="35527" y="24179"/>
                      <a:pt x="35527" y="24179"/>
                    </a:cubicBezTo>
                    <a:cubicBezTo>
                      <a:pt x="35527" y="22938"/>
                      <a:pt x="35527" y="22938"/>
                      <a:pt x="35527" y="22938"/>
                    </a:cubicBezTo>
                    <a:cubicBezTo>
                      <a:pt x="35631" y="22938"/>
                      <a:pt x="35631" y="22938"/>
                      <a:pt x="35631" y="22938"/>
                    </a:cubicBezTo>
                    <a:lnTo>
                      <a:pt x="35631" y="24179"/>
                    </a:lnTo>
                    <a:close/>
                    <a:moveTo>
                      <a:pt x="1584" y="23428"/>
                    </a:moveTo>
                    <a:cubicBezTo>
                      <a:pt x="1490" y="23384"/>
                      <a:pt x="1490" y="23384"/>
                      <a:pt x="1490" y="23384"/>
                    </a:cubicBezTo>
                    <a:cubicBezTo>
                      <a:pt x="1668" y="23004"/>
                      <a:pt x="1899" y="22653"/>
                      <a:pt x="2179" y="22339"/>
                    </a:cubicBezTo>
                    <a:cubicBezTo>
                      <a:pt x="2257" y="22409"/>
                      <a:pt x="2257" y="22409"/>
                      <a:pt x="2257" y="22409"/>
                    </a:cubicBezTo>
                    <a:cubicBezTo>
                      <a:pt x="1984" y="22715"/>
                      <a:pt x="1757" y="23058"/>
                      <a:pt x="1584" y="23428"/>
                    </a:cubicBezTo>
                    <a:close/>
                    <a:moveTo>
                      <a:pt x="18411" y="23271"/>
                    </a:moveTo>
                    <a:cubicBezTo>
                      <a:pt x="18307" y="23271"/>
                      <a:pt x="18307" y="23271"/>
                      <a:pt x="18307" y="23271"/>
                    </a:cubicBezTo>
                    <a:cubicBezTo>
                      <a:pt x="18307" y="22031"/>
                      <a:pt x="18307" y="22031"/>
                      <a:pt x="18307" y="22031"/>
                    </a:cubicBezTo>
                    <a:cubicBezTo>
                      <a:pt x="18411" y="22031"/>
                      <a:pt x="18411" y="22031"/>
                      <a:pt x="18411" y="22031"/>
                    </a:cubicBezTo>
                    <a:lnTo>
                      <a:pt x="18411" y="23271"/>
                    </a:lnTo>
                    <a:close/>
                    <a:moveTo>
                      <a:pt x="8700" y="22623"/>
                    </a:moveTo>
                    <a:cubicBezTo>
                      <a:pt x="8448" y="22300"/>
                      <a:pt x="8151" y="22016"/>
                      <a:pt x="7817" y="21779"/>
                    </a:cubicBezTo>
                    <a:cubicBezTo>
                      <a:pt x="7877" y="21695"/>
                      <a:pt x="7877" y="21695"/>
                      <a:pt x="7877" y="21695"/>
                    </a:cubicBezTo>
                    <a:cubicBezTo>
                      <a:pt x="8219" y="21938"/>
                      <a:pt x="8524" y="22229"/>
                      <a:pt x="8782" y="22559"/>
                    </a:cubicBezTo>
                    <a:lnTo>
                      <a:pt x="8700" y="22623"/>
                    </a:lnTo>
                    <a:close/>
                    <a:moveTo>
                      <a:pt x="27021" y="22541"/>
                    </a:moveTo>
                    <a:cubicBezTo>
                      <a:pt x="26917" y="22541"/>
                      <a:pt x="26917" y="22541"/>
                      <a:pt x="26917" y="22541"/>
                    </a:cubicBezTo>
                    <a:cubicBezTo>
                      <a:pt x="26917" y="21300"/>
                      <a:pt x="26917" y="21300"/>
                      <a:pt x="26917" y="21300"/>
                    </a:cubicBezTo>
                    <a:cubicBezTo>
                      <a:pt x="27021" y="21300"/>
                      <a:pt x="27021" y="21300"/>
                      <a:pt x="27021" y="21300"/>
                    </a:cubicBezTo>
                    <a:lnTo>
                      <a:pt x="27021" y="22541"/>
                    </a:lnTo>
                    <a:close/>
                    <a:moveTo>
                      <a:pt x="35631" y="21698"/>
                    </a:moveTo>
                    <a:cubicBezTo>
                      <a:pt x="35527" y="21698"/>
                      <a:pt x="35527" y="21698"/>
                      <a:pt x="35527" y="21698"/>
                    </a:cubicBezTo>
                    <a:cubicBezTo>
                      <a:pt x="35527" y="20457"/>
                      <a:pt x="35527" y="20457"/>
                      <a:pt x="35527" y="20457"/>
                    </a:cubicBezTo>
                    <a:cubicBezTo>
                      <a:pt x="35631" y="20457"/>
                      <a:pt x="35631" y="20457"/>
                      <a:pt x="35631" y="20457"/>
                    </a:cubicBezTo>
                    <a:lnTo>
                      <a:pt x="35631" y="21698"/>
                    </a:lnTo>
                    <a:close/>
                    <a:moveTo>
                      <a:pt x="3193" y="21625"/>
                    </a:moveTo>
                    <a:cubicBezTo>
                      <a:pt x="3139" y="21536"/>
                      <a:pt x="3139" y="21536"/>
                      <a:pt x="3139" y="21536"/>
                    </a:cubicBezTo>
                    <a:cubicBezTo>
                      <a:pt x="3497" y="21316"/>
                      <a:pt x="3883" y="21150"/>
                      <a:pt x="4289" y="21044"/>
                    </a:cubicBezTo>
                    <a:cubicBezTo>
                      <a:pt x="4315" y="21144"/>
                      <a:pt x="4315" y="21144"/>
                      <a:pt x="4315" y="21144"/>
                    </a:cubicBezTo>
                    <a:cubicBezTo>
                      <a:pt x="3920" y="21248"/>
                      <a:pt x="3542" y="21410"/>
                      <a:pt x="3193" y="21625"/>
                    </a:cubicBezTo>
                    <a:close/>
                    <a:moveTo>
                      <a:pt x="6730" y="21224"/>
                    </a:moveTo>
                    <a:cubicBezTo>
                      <a:pt x="6343" y="21094"/>
                      <a:pt x="5939" y="21021"/>
                      <a:pt x="5528" y="21008"/>
                    </a:cubicBezTo>
                    <a:cubicBezTo>
                      <a:pt x="5532" y="20904"/>
                      <a:pt x="5532" y="20904"/>
                      <a:pt x="5532" y="20904"/>
                    </a:cubicBezTo>
                    <a:cubicBezTo>
                      <a:pt x="5953" y="20918"/>
                      <a:pt x="6367" y="20992"/>
                      <a:pt x="6763" y="21126"/>
                    </a:cubicBezTo>
                    <a:lnTo>
                      <a:pt x="6730" y="21224"/>
                    </a:lnTo>
                    <a:close/>
                    <a:moveTo>
                      <a:pt x="18411" y="20790"/>
                    </a:moveTo>
                    <a:cubicBezTo>
                      <a:pt x="18307" y="20790"/>
                      <a:pt x="18307" y="20790"/>
                      <a:pt x="18307" y="20790"/>
                    </a:cubicBezTo>
                    <a:cubicBezTo>
                      <a:pt x="18307" y="19549"/>
                      <a:pt x="18307" y="19549"/>
                      <a:pt x="18307" y="19549"/>
                    </a:cubicBezTo>
                    <a:cubicBezTo>
                      <a:pt x="18411" y="19549"/>
                      <a:pt x="18411" y="19549"/>
                      <a:pt x="18411" y="19549"/>
                    </a:cubicBezTo>
                    <a:lnTo>
                      <a:pt x="18411" y="20790"/>
                    </a:lnTo>
                    <a:close/>
                    <a:moveTo>
                      <a:pt x="27021" y="20059"/>
                    </a:moveTo>
                    <a:cubicBezTo>
                      <a:pt x="26917" y="20059"/>
                      <a:pt x="26917" y="20059"/>
                      <a:pt x="26917" y="20059"/>
                    </a:cubicBezTo>
                    <a:cubicBezTo>
                      <a:pt x="26917" y="18819"/>
                      <a:pt x="26917" y="18819"/>
                      <a:pt x="26917" y="18819"/>
                    </a:cubicBezTo>
                    <a:cubicBezTo>
                      <a:pt x="27021" y="18819"/>
                      <a:pt x="27021" y="18819"/>
                      <a:pt x="27021" y="18819"/>
                    </a:cubicBezTo>
                    <a:lnTo>
                      <a:pt x="27021" y="20059"/>
                    </a:lnTo>
                    <a:close/>
                    <a:moveTo>
                      <a:pt x="35631" y="19216"/>
                    </a:moveTo>
                    <a:cubicBezTo>
                      <a:pt x="35527" y="19216"/>
                      <a:pt x="35527" y="19216"/>
                      <a:pt x="35527" y="19216"/>
                    </a:cubicBezTo>
                    <a:cubicBezTo>
                      <a:pt x="35527" y="17976"/>
                      <a:pt x="35527" y="17976"/>
                      <a:pt x="35527" y="17976"/>
                    </a:cubicBezTo>
                    <a:cubicBezTo>
                      <a:pt x="35631" y="17976"/>
                      <a:pt x="35631" y="17976"/>
                      <a:pt x="35631" y="17976"/>
                    </a:cubicBezTo>
                    <a:lnTo>
                      <a:pt x="35631" y="19216"/>
                    </a:lnTo>
                    <a:close/>
                    <a:moveTo>
                      <a:pt x="18411" y="18309"/>
                    </a:moveTo>
                    <a:cubicBezTo>
                      <a:pt x="18307" y="18309"/>
                      <a:pt x="18307" y="18309"/>
                      <a:pt x="18307" y="18309"/>
                    </a:cubicBezTo>
                    <a:cubicBezTo>
                      <a:pt x="18307" y="17068"/>
                      <a:pt x="18307" y="17068"/>
                      <a:pt x="18307" y="17068"/>
                    </a:cubicBezTo>
                    <a:cubicBezTo>
                      <a:pt x="18411" y="17068"/>
                      <a:pt x="18411" y="17068"/>
                      <a:pt x="18411" y="17068"/>
                    </a:cubicBezTo>
                    <a:lnTo>
                      <a:pt x="18411" y="18309"/>
                    </a:lnTo>
                    <a:close/>
                    <a:moveTo>
                      <a:pt x="27021" y="17578"/>
                    </a:moveTo>
                    <a:cubicBezTo>
                      <a:pt x="26917" y="17578"/>
                      <a:pt x="26917" y="17578"/>
                      <a:pt x="26917" y="17578"/>
                    </a:cubicBezTo>
                    <a:cubicBezTo>
                      <a:pt x="26917" y="16337"/>
                      <a:pt x="26917" y="16337"/>
                      <a:pt x="26917" y="16337"/>
                    </a:cubicBezTo>
                    <a:cubicBezTo>
                      <a:pt x="27021" y="16337"/>
                      <a:pt x="27021" y="16337"/>
                      <a:pt x="27021" y="16337"/>
                    </a:cubicBezTo>
                    <a:lnTo>
                      <a:pt x="27021" y="17578"/>
                    </a:lnTo>
                    <a:close/>
                    <a:moveTo>
                      <a:pt x="35631" y="16735"/>
                    </a:moveTo>
                    <a:cubicBezTo>
                      <a:pt x="35527" y="16735"/>
                      <a:pt x="35527" y="16735"/>
                      <a:pt x="35527" y="16735"/>
                    </a:cubicBezTo>
                    <a:cubicBezTo>
                      <a:pt x="35527" y="15494"/>
                      <a:pt x="35527" y="15494"/>
                      <a:pt x="35527" y="15494"/>
                    </a:cubicBezTo>
                    <a:cubicBezTo>
                      <a:pt x="35631" y="15494"/>
                      <a:pt x="35631" y="15494"/>
                      <a:pt x="35631" y="15494"/>
                    </a:cubicBezTo>
                    <a:lnTo>
                      <a:pt x="35631" y="16735"/>
                    </a:lnTo>
                    <a:close/>
                    <a:moveTo>
                      <a:pt x="45281" y="16484"/>
                    </a:moveTo>
                    <a:cubicBezTo>
                      <a:pt x="44949" y="16227"/>
                      <a:pt x="44671" y="15895"/>
                      <a:pt x="44475" y="15524"/>
                    </a:cubicBezTo>
                    <a:cubicBezTo>
                      <a:pt x="44567" y="15476"/>
                      <a:pt x="44567" y="15476"/>
                      <a:pt x="44567" y="15476"/>
                    </a:cubicBezTo>
                    <a:cubicBezTo>
                      <a:pt x="44756" y="15833"/>
                      <a:pt x="45025" y="16154"/>
                      <a:pt x="45345" y="16402"/>
                    </a:cubicBezTo>
                    <a:lnTo>
                      <a:pt x="45281" y="16484"/>
                    </a:lnTo>
                    <a:close/>
                    <a:moveTo>
                      <a:pt x="18411" y="15827"/>
                    </a:moveTo>
                    <a:cubicBezTo>
                      <a:pt x="18307" y="15827"/>
                      <a:pt x="18307" y="15827"/>
                      <a:pt x="18307" y="15827"/>
                    </a:cubicBezTo>
                    <a:cubicBezTo>
                      <a:pt x="18307" y="15371"/>
                      <a:pt x="18307" y="15371"/>
                      <a:pt x="18307" y="15371"/>
                    </a:cubicBezTo>
                    <a:cubicBezTo>
                      <a:pt x="18307" y="15106"/>
                      <a:pt x="18332" y="14840"/>
                      <a:pt x="18380" y="14582"/>
                    </a:cubicBezTo>
                    <a:cubicBezTo>
                      <a:pt x="18482" y="14601"/>
                      <a:pt x="18482" y="14601"/>
                      <a:pt x="18482" y="14601"/>
                    </a:cubicBezTo>
                    <a:cubicBezTo>
                      <a:pt x="18435" y="14853"/>
                      <a:pt x="18411" y="15112"/>
                      <a:pt x="18411" y="15371"/>
                    </a:cubicBezTo>
                    <a:lnTo>
                      <a:pt x="18411" y="15827"/>
                    </a:lnTo>
                    <a:close/>
                    <a:moveTo>
                      <a:pt x="26909" y="15100"/>
                    </a:moveTo>
                    <a:cubicBezTo>
                      <a:pt x="26883" y="14690"/>
                      <a:pt x="26797" y="14289"/>
                      <a:pt x="26655" y="13906"/>
                    </a:cubicBezTo>
                    <a:cubicBezTo>
                      <a:pt x="26752" y="13870"/>
                      <a:pt x="26752" y="13870"/>
                      <a:pt x="26752" y="13870"/>
                    </a:cubicBezTo>
                    <a:cubicBezTo>
                      <a:pt x="26898" y="14262"/>
                      <a:pt x="26986" y="14674"/>
                      <a:pt x="27013" y="15093"/>
                    </a:cubicBezTo>
                    <a:lnTo>
                      <a:pt x="26909" y="15100"/>
                    </a:lnTo>
                    <a:close/>
                    <a:moveTo>
                      <a:pt x="44141" y="14316"/>
                    </a:moveTo>
                    <a:cubicBezTo>
                      <a:pt x="44138" y="14261"/>
                      <a:pt x="44137" y="14206"/>
                      <a:pt x="44137" y="14150"/>
                    </a:cubicBezTo>
                    <a:cubicBezTo>
                      <a:pt x="44137" y="13073"/>
                      <a:pt x="44137" y="13073"/>
                      <a:pt x="44137" y="13073"/>
                    </a:cubicBezTo>
                    <a:cubicBezTo>
                      <a:pt x="44241" y="13073"/>
                      <a:pt x="44241" y="13073"/>
                      <a:pt x="44241" y="13073"/>
                    </a:cubicBezTo>
                    <a:cubicBezTo>
                      <a:pt x="44241" y="14150"/>
                      <a:pt x="44241" y="14150"/>
                      <a:pt x="44241" y="14150"/>
                    </a:cubicBezTo>
                    <a:cubicBezTo>
                      <a:pt x="44241" y="14204"/>
                      <a:pt x="44242" y="14257"/>
                      <a:pt x="44245" y="14311"/>
                    </a:cubicBezTo>
                    <a:lnTo>
                      <a:pt x="44141" y="14316"/>
                    </a:lnTo>
                    <a:close/>
                    <a:moveTo>
                      <a:pt x="35631" y="14254"/>
                    </a:moveTo>
                    <a:cubicBezTo>
                      <a:pt x="35527" y="14254"/>
                      <a:pt x="35527" y="14254"/>
                      <a:pt x="35527" y="14254"/>
                    </a:cubicBezTo>
                    <a:cubicBezTo>
                      <a:pt x="35527" y="13013"/>
                      <a:pt x="35527" y="13013"/>
                      <a:pt x="35527" y="13013"/>
                    </a:cubicBezTo>
                    <a:cubicBezTo>
                      <a:pt x="35631" y="13013"/>
                      <a:pt x="35631" y="13013"/>
                      <a:pt x="35631" y="13013"/>
                    </a:cubicBezTo>
                    <a:lnTo>
                      <a:pt x="35631" y="14254"/>
                    </a:lnTo>
                    <a:close/>
                    <a:moveTo>
                      <a:pt x="18878" y="13446"/>
                    </a:moveTo>
                    <a:cubicBezTo>
                      <a:pt x="18785" y="13398"/>
                      <a:pt x="18785" y="13398"/>
                      <a:pt x="18785" y="13398"/>
                    </a:cubicBezTo>
                    <a:cubicBezTo>
                      <a:pt x="18978" y="13026"/>
                      <a:pt x="19224" y="12684"/>
                      <a:pt x="19516" y="12382"/>
                    </a:cubicBezTo>
                    <a:cubicBezTo>
                      <a:pt x="19590" y="12454"/>
                      <a:pt x="19590" y="12454"/>
                      <a:pt x="19590" y="12454"/>
                    </a:cubicBezTo>
                    <a:cubicBezTo>
                      <a:pt x="19305" y="12749"/>
                      <a:pt x="19066" y="13083"/>
                      <a:pt x="18878" y="13446"/>
                    </a:cubicBezTo>
                    <a:close/>
                    <a:moveTo>
                      <a:pt x="26066" y="12837"/>
                    </a:moveTo>
                    <a:cubicBezTo>
                      <a:pt x="25819" y="12510"/>
                      <a:pt x="25526" y="12223"/>
                      <a:pt x="25195" y="11981"/>
                    </a:cubicBezTo>
                    <a:cubicBezTo>
                      <a:pt x="25256" y="11897"/>
                      <a:pt x="25256" y="11897"/>
                      <a:pt x="25256" y="11897"/>
                    </a:cubicBezTo>
                    <a:cubicBezTo>
                      <a:pt x="25595" y="12145"/>
                      <a:pt x="25895" y="12440"/>
                      <a:pt x="26149" y="12774"/>
                    </a:cubicBezTo>
                    <a:lnTo>
                      <a:pt x="26066" y="12837"/>
                    </a:lnTo>
                    <a:close/>
                    <a:moveTo>
                      <a:pt x="44241" y="11832"/>
                    </a:moveTo>
                    <a:cubicBezTo>
                      <a:pt x="44137" y="11832"/>
                      <a:pt x="44137" y="11832"/>
                      <a:pt x="44137" y="11832"/>
                    </a:cubicBezTo>
                    <a:cubicBezTo>
                      <a:pt x="44137" y="10592"/>
                      <a:pt x="44137" y="10592"/>
                      <a:pt x="44137" y="10592"/>
                    </a:cubicBezTo>
                    <a:cubicBezTo>
                      <a:pt x="44241" y="10592"/>
                      <a:pt x="44241" y="10592"/>
                      <a:pt x="44241" y="10592"/>
                    </a:cubicBezTo>
                    <a:lnTo>
                      <a:pt x="44241" y="11832"/>
                    </a:lnTo>
                    <a:close/>
                    <a:moveTo>
                      <a:pt x="35631" y="11772"/>
                    </a:moveTo>
                    <a:cubicBezTo>
                      <a:pt x="35527" y="11772"/>
                      <a:pt x="35527" y="11772"/>
                      <a:pt x="35527" y="11772"/>
                    </a:cubicBezTo>
                    <a:cubicBezTo>
                      <a:pt x="35527" y="10532"/>
                      <a:pt x="35527" y="10532"/>
                      <a:pt x="35527" y="10532"/>
                    </a:cubicBezTo>
                    <a:cubicBezTo>
                      <a:pt x="35631" y="10532"/>
                      <a:pt x="35631" y="10532"/>
                      <a:pt x="35631" y="10532"/>
                    </a:cubicBezTo>
                    <a:lnTo>
                      <a:pt x="35631" y="11772"/>
                    </a:lnTo>
                    <a:close/>
                    <a:moveTo>
                      <a:pt x="20557" y="11709"/>
                    </a:moveTo>
                    <a:cubicBezTo>
                      <a:pt x="20506" y="11618"/>
                      <a:pt x="20506" y="11618"/>
                      <a:pt x="20506" y="11618"/>
                    </a:cubicBezTo>
                    <a:cubicBezTo>
                      <a:pt x="20872" y="11412"/>
                      <a:pt x="21266" y="11262"/>
                      <a:pt x="21675" y="11172"/>
                    </a:cubicBezTo>
                    <a:cubicBezTo>
                      <a:pt x="21697" y="11273"/>
                      <a:pt x="21697" y="11273"/>
                      <a:pt x="21697" y="11273"/>
                    </a:cubicBezTo>
                    <a:cubicBezTo>
                      <a:pt x="21298" y="11361"/>
                      <a:pt x="20914" y="11508"/>
                      <a:pt x="20557" y="11709"/>
                    </a:cubicBezTo>
                    <a:close/>
                    <a:moveTo>
                      <a:pt x="24115" y="11411"/>
                    </a:moveTo>
                    <a:cubicBezTo>
                      <a:pt x="23730" y="11276"/>
                      <a:pt x="23327" y="11198"/>
                      <a:pt x="22917" y="11179"/>
                    </a:cubicBezTo>
                    <a:cubicBezTo>
                      <a:pt x="22922" y="11075"/>
                      <a:pt x="22922" y="11075"/>
                      <a:pt x="22922" y="11075"/>
                    </a:cubicBezTo>
                    <a:cubicBezTo>
                      <a:pt x="23342" y="11094"/>
                      <a:pt x="23755" y="11174"/>
                      <a:pt x="24150" y="11313"/>
                    </a:cubicBezTo>
                    <a:lnTo>
                      <a:pt x="24115" y="11411"/>
                    </a:lnTo>
                    <a:close/>
                    <a:moveTo>
                      <a:pt x="44241" y="9351"/>
                    </a:moveTo>
                    <a:cubicBezTo>
                      <a:pt x="44137" y="9351"/>
                      <a:pt x="44137" y="9351"/>
                      <a:pt x="44137" y="9351"/>
                    </a:cubicBezTo>
                    <a:cubicBezTo>
                      <a:pt x="44137" y="8110"/>
                      <a:pt x="44137" y="8110"/>
                      <a:pt x="44137" y="8110"/>
                    </a:cubicBezTo>
                    <a:cubicBezTo>
                      <a:pt x="44241" y="8110"/>
                      <a:pt x="44241" y="8110"/>
                      <a:pt x="44241" y="8110"/>
                    </a:cubicBezTo>
                    <a:lnTo>
                      <a:pt x="44241" y="9351"/>
                    </a:lnTo>
                    <a:close/>
                    <a:moveTo>
                      <a:pt x="35631" y="9291"/>
                    </a:moveTo>
                    <a:cubicBezTo>
                      <a:pt x="35527" y="9291"/>
                      <a:pt x="35527" y="9291"/>
                      <a:pt x="35527" y="9291"/>
                    </a:cubicBezTo>
                    <a:cubicBezTo>
                      <a:pt x="35527" y="8050"/>
                      <a:pt x="35527" y="8050"/>
                      <a:pt x="35527" y="8050"/>
                    </a:cubicBezTo>
                    <a:cubicBezTo>
                      <a:pt x="35631" y="8050"/>
                      <a:pt x="35631" y="8050"/>
                      <a:pt x="35631" y="8050"/>
                    </a:cubicBezTo>
                    <a:lnTo>
                      <a:pt x="35631" y="9291"/>
                    </a:lnTo>
                    <a:close/>
                    <a:moveTo>
                      <a:pt x="44241" y="6870"/>
                    </a:moveTo>
                    <a:cubicBezTo>
                      <a:pt x="44137" y="6870"/>
                      <a:pt x="44137" y="6870"/>
                      <a:pt x="44137" y="6870"/>
                    </a:cubicBezTo>
                    <a:cubicBezTo>
                      <a:pt x="44137" y="5629"/>
                      <a:pt x="44137" y="5629"/>
                      <a:pt x="44137" y="5629"/>
                    </a:cubicBezTo>
                    <a:cubicBezTo>
                      <a:pt x="44241" y="5629"/>
                      <a:pt x="44241" y="5629"/>
                      <a:pt x="44241" y="5629"/>
                    </a:cubicBezTo>
                    <a:lnTo>
                      <a:pt x="44241" y="6870"/>
                    </a:lnTo>
                    <a:close/>
                    <a:moveTo>
                      <a:pt x="35631" y="6810"/>
                    </a:moveTo>
                    <a:cubicBezTo>
                      <a:pt x="35527" y="6810"/>
                      <a:pt x="35527" y="6810"/>
                      <a:pt x="35527" y="6810"/>
                    </a:cubicBezTo>
                    <a:cubicBezTo>
                      <a:pt x="35527" y="5569"/>
                      <a:pt x="35527" y="5569"/>
                      <a:pt x="35527" y="5569"/>
                    </a:cubicBezTo>
                    <a:cubicBezTo>
                      <a:pt x="35631" y="5569"/>
                      <a:pt x="35631" y="5569"/>
                      <a:pt x="35631" y="5569"/>
                    </a:cubicBezTo>
                    <a:lnTo>
                      <a:pt x="35631" y="6810"/>
                    </a:lnTo>
                    <a:close/>
                    <a:moveTo>
                      <a:pt x="44241" y="4388"/>
                    </a:moveTo>
                    <a:cubicBezTo>
                      <a:pt x="44137" y="4388"/>
                      <a:pt x="44137" y="4388"/>
                      <a:pt x="44137" y="4388"/>
                    </a:cubicBezTo>
                    <a:cubicBezTo>
                      <a:pt x="44137" y="4267"/>
                      <a:pt x="44137" y="4267"/>
                      <a:pt x="44137" y="4267"/>
                    </a:cubicBezTo>
                    <a:cubicBezTo>
                      <a:pt x="44136" y="3896"/>
                      <a:pt x="44088" y="3528"/>
                      <a:pt x="43993" y="3174"/>
                    </a:cubicBezTo>
                    <a:cubicBezTo>
                      <a:pt x="44093" y="3147"/>
                      <a:pt x="44093" y="3147"/>
                      <a:pt x="44093" y="3147"/>
                    </a:cubicBezTo>
                    <a:cubicBezTo>
                      <a:pt x="44191" y="3510"/>
                      <a:pt x="44240" y="3887"/>
                      <a:pt x="44241" y="4267"/>
                    </a:cubicBezTo>
                    <a:lnTo>
                      <a:pt x="44241" y="4388"/>
                    </a:lnTo>
                    <a:close/>
                    <a:moveTo>
                      <a:pt x="35631" y="4328"/>
                    </a:moveTo>
                    <a:cubicBezTo>
                      <a:pt x="35527" y="4328"/>
                      <a:pt x="35527" y="4328"/>
                      <a:pt x="35527" y="4328"/>
                    </a:cubicBezTo>
                    <a:cubicBezTo>
                      <a:pt x="35527" y="4267"/>
                      <a:pt x="35527" y="4267"/>
                      <a:pt x="35527" y="4267"/>
                    </a:cubicBezTo>
                    <a:cubicBezTo>
                      <a:pt x="35527" y="3866"/>
                      <a:pt x="35582" y="3470"/>
                      <a:pt x="35690" y="3089"/>
                    </a:cubicBezTo>
                    <a:cubicBezTo>
                      <a:pt x="35790" y="3117"/>
                      <a:pt x="35790" y="3117"/>
                      <a:pt x="35790" y="3117"/>
                    </a:cubicBezTo>
                    <a:cubicBezTo>
                      <a:pt x="35684" y="3489"/>
                      <a:pt x="35631" y="3876"/>
                      <a:pt x="35631" y="4267"/>
                    </a:cubicBezTo>
                    <a:lnTo>
                      <a:pt x="35631" y="4328"/>
                    </a:lnTo>
                    <a:close/>
                    <a:moveTo>
                      <a:pt x="43507" y="2054"/>
                    </a:moveTo>
                    <a:cubicBezTo>
                      <a:pt x="43291" y="1707"/>
                      <a:pt x="43025" y="1393"/>
                      <a:pt x="42719" y="1122"/>
                    </a:cubicBezTo>
                    <a:cubicBezTo>
                      <a:pt x="42787" y="1044"/>
                      <a:pt x="42787" y="1044"/>
                      <a:pt x="42787" y="1044"/>
                    </a:cubicBezTo>
                    <a:cubicBezTo>
                      <a:pt x="43102" y="1322"/>
                      <a:pt x="43374" y="1643"/>
                      <a:pt x="43595" y="2000"/>
                    </a:cubicBezTo>
                    <a:lnTo>
                      <a:pt x="43507" y="2054"/>
                    </a:lnTo>
                    <a:close/>
                    <a:moveTo>
                      <a:pt x="36293" y="2004"/>
                    </a:moveTo>
                    <a:cubicBezTo>
                      <a:pt x="36205" y="1948"/>
                      <a:pt x="36205" y="1948"/>
                      <a:pt x="36205" y="1948"/>
                    </a:cubicBezTo>
                    <a:cubicBezTo>
                      <a:pt x="36431" y="1595"/>
                      <a:pt x="36708" y="1278"/>
                      <a:pt x="37026" y="1004"/>
                    </a:cubicBezTo>
                    <a:cubicBezTo>
                      <a:pt x="37094" y="1083"/>
                      <a:pt x="37094" y="1083"/>
                      <a:pt x="37094" y="1083"/>
                    </a:cubicBezTo>
                    <a:cubicBezTo>
                      <a:pt x="36783" y="1350"/>
                      <a:pt x="36513" y="1660"/>
                      <a:pt x="36293" y="2004"/>
                    </a:cubicBezTo>
                    <a:close/>
                    <a:moveTo>
                      <a:pt x="41696" y="454"/>
                    </a:moveTo>
                    <a:cubicBezTo>
                      <a:pt x="41325" y="283"/>
                      <a:pt x="40930" y="167"/>
                      <a:pt x="40525" y="111"/>
                    </a:cubicBezTo>
                    <a:cubicBezTo>
                      <a:pt x="40539" y="8"/>
                      <a:pt x="40539" y="8"/>
                      <a:pt x="40539" y="8"/>
                    </a:cubicBezTo>
                    <a:cubicBezTo>
                      <a:pt x="40955" y="66"/>
                      <a:pt x="41359" y="184"/>
                      <a:pt x="41740" y="360"/>
                    </a:cubicBezTo>
                    <a:lnTo>
                      <a:pt x="41696" y="454"/>
                    </a:lnTo>
                    <a:close/>
                    <a:moveTo>
                      <a:pt x="38125" y="430"/>
                    </a:moveTo>
                    <a:cubicBezTo>
                      <a:pt x="38083" y="335"/>
                      <a:pt x="38083" y="335"/>
                      <a:pt x="38083" y="335"/>
                    </a:cubicBezTo>
                    <a:cubicBezTo>
                      <a:pt x="38466" y="165"/>
                      <a:pt x="38872" y="52"/>
                      <a:pt x="39289" y="0"/>
                    </a:cubicBezTo>
                    <a:cubicBezTo>
                      <a:pt x="39301" y="103"/>
                      <a:pt x="39301" y="103"/>
                      <a:pt x="39301" y="103"/>
                    </a:cubicBezTo>
                    <a:cubicBezTo>
                      <a:pt x="38895" y="154"/>
                      <a:pt x="38499" y="264"/>
                      <a:pt x="38125" y="43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 name="Google Shape;54;p3"/>
            <p:cNvGrpSpPr/>
            <p:nvPr/>
          </p:nvGrpSpPr>
          <p:grpSpPr>
            <a:xfrm rot="-5400000">
              <a:off x="605109" y="2939694"/>
              <a:ext cx="146306" cy="261940"/>
              <a:chOff x="7419591" y="3612333"/>
              <a:chExt cx="146306" cy="261940"/>
            </a:xfrm>
          </p:grpSpPr>
          <p:sp>
            <p:nvSpPr>
              <p:cNvPr id="55" name="Google Shape;55;p3"/>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3"/>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3"/>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3"/>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3"/>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3"/>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3"/>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3"/>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3"/>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3"/>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3"/>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3"/>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3"/>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1_1_1_1">
    <p:spTree>
      <p:nvGrpSpPr>
        <p:cNvPr id="1" name="Shape 576"/>
        <p:cNvGrpSpPr/>
        <p:nvPr/>
      </p:nvGrpSpPr>
      <p:grpSpPr>
        <a:xfrm>
          <a:off x="0" y="0"/>
          <a:ext cx="0" cy="0"/>
          <a:chOff x="0" y="0"/>
          <a:chExt cx="0" cy="0"/>
        </a:xfrm>
      </p:grpSpPr>
      <p:sp>
        <p:nvSpPr>
          <p:cNvPr id="577" name="Google Shape;577;p22"/>
          <p:cNvSpPr/>
          <p:nvPr/>
        </p:nvSpPr>
        <p:spPr>
          <a:xfrm rot="10800000" flipH="1">
            <a:off x="-311400" y="3535200"/>
            <a:ext cx="4883400" cy="4883100"/>
          </a:xfrm>
          <a:prstGeom prst="chord">
            <a:avLst>
              <a:gd name="adj1" fmla="val 1020915"/>
              <a:gd name="adj2" fmla="val 98248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rot="10800000" flipH="1">
            <a:off x="5926900" y="-1910699"/>
            <a:ext cx="2810700" cy="2810700"/>
          </a:xfrm>
          <a:prstGeom prst="chord">
            <a:avLst>
              <a:gd name="adj1" fmla="val 11763131"/>
              <a:gd name="adj2" fmla="val 2069877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2"/>
          <p:cNvGrpSpPr/>
          <p:nvPr/>
        </p:nvGrpSpPr>
        <p:grpSpPr>
          <a:xfrm>
            <a:off x="-4077289" y="-1491196"/>
            <a:ext cx="7717188" cy="7717188"/>
            <a:chOff x="-4077289" y="-1491196"/>
            <a:chExt cx="7717188" cy="7717188"/>
          </a:xfrm>
        </p:grpSpPr>
        <p:grpSp>
          <p:nvGrpSpPr>
            <p:cNvPr id="580" name="Google Shape;580;p22"/>
            <p:cNvGrpSpPr/>
            <p:nvPr/>
          </p:nvGrpSpPr>
          <p:grpSpPr>
            <a:xfrm rot="-2700000">
              <a:off x="-2947133" y="-361040"/>
              <a:ext cx="5456876" cy="5456876"/>
              <a:chOff x="-2008470" y="-2569457"/>
              <a:chExt cx="5456928" cy="5456928"/>
            </a:xfrm>
          </p:grpSpPr>
          <p:sp>
            <p:nvSpPr>
              <p:cNvPr id="581" name="Google Shape;581;p22"/>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2"/>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3" name="Google Shape;583;p22"/>
            <p:cNvGrpSpPr/>
            <p:nvPr/>
          </p:nvGrpSpPr>
          <p:grpSpPr>
            <a:xfrm rot="-8100000">
              <a:off x="502521" y="1988191"/>
              <a:ext cx="146304" cy="261937"/>
              <a:chOff x="7419591" y="3612333"/>
              <a:chExt cx="146306" cy="261940"/>
            </a:xfrm>
          </p:grpSpPr>
          <p:sp>
            <p:nvSpPr>
              <p:cNvPr id="584" name="Google Shape;584;p22"/>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2"/>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2"/>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2"/>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2"/>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2"/>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2"/>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2"/>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2"/>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22"/>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22"/>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2"/>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2"/>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2"/>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2"/>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2"/>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2"/>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2"/>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06" name="Google Shape;606;p22"/>
          <p:cNvSpPr txBox="1">
            <a:spLocks noGrp="1"/>
          </p:cNvSpPr>
          <p:nvPr>
            <p:ph type="subTitle" idx="1"/>
          </p:nvPr>
        </p:nvSpPr>
        <p:spPr>
          <a:xfrm>
            <a:off x="4572000" y="2422800"/>
            <a:ext cx="3852000" cy="849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7" name="Google Shape;607;p22"/>
          <p:cNvSpPr txBox="1">
            <a:spLocks noGrp="1"/>
          </p:cNvSpPr>
          <p:nvPr>
            <p:ph type="title"/>
          </p:nvPr>
        </p:nvSpPr>
        <p:spPr>
          <a:xfrm>
            <a:off x="4088400" y="1778400"/>
            <a:ext cx="43356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08"/>
        <p:cNvGrpSpPr/>
        <p:nvPr/>
      </p:nvGrpSpPr>
      <p:grpSpPr>
        <a:xfrm>
          <a:off x="0" y="0"/>
          <a:ext cx="0" cy="0"/>
          <a:chOff x="0" y="0"/>
          <a:chExt cx="0" cy="0"/>
        </a:xfrm>
      </p:grpSpPr>
      <p:sp>
        <p:nvSpPr>
          <p:cNvPr id="609" name="Google Shape;609;p23"/>
          <p:cNvSpPr/>
          <p:nvPr/>
        </p:nvSpPr>
        <p:spPr>
          <a:xfrm rot="-5400000" flipH="1">
            <a:off x="4387225" y="737325"/>
            <a:ext cx="4166100" cy="4166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txBox="1">
            <a:spLocks noGrp="1"/>
          </p:cNvSpPr>
          <p:nvPr>
            <p:ph type="subTitle" idx="1"/>
          </p:nvPr>
        </p:nvSpPr>
        <p:spPr>
          <a:xfrm>
            <a:off x="1175325" y="2826325"/>
            <a:ext cx="3023100" cy="39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1" name="Google Shape;611;p23"/>
          <p:cNvSpPr txBox="1">
            <a:spLocks noGrp="1"/>
          </p:cNvSpPr>
          <p:nvPr>
            <p:ph type="subTitle" idx="2"/>
          </p:nvPr>
        </p:nvSpPr>
        <p:spPr>
          <a:xfrm>
            <a:off x="4945650" y="2826325"/>
            <a:ext cx="3023100" cy="39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2" name="Google Shape;612;p23"/>
          <p:cNvSpPr txBox="1">
            <a:spLocks noGrp="1"/>
          </p:cNvSpPr>
          <p:nvPr>
            <p:ph type="subTitle" idx="3"/>
          </p:nvPr>
        </p:nvSpPr>
        <p:spPr>
          <a:xfrm>
            <a:off x="1175313" y="3146425"/>
            <a:ext cx="3009900" cy="93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23"/>
          <p:cNvSpPr txBox="1">
            <a:spLocks noGrp="1"/>
          </p:cNvSpPr>
          <p:nvPr>
            <p:ph type="subTitle" idx="4"/>
          </p:nvPr>
        </p:nvSpPr>
        <p:spPr>
          <a:xfrm>
            <a:off x="4958798" y="3146425"/>
            <a:ext cx="3009900" cy="93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4" name="Google Shape;614;p23"/>
          <p:cNvSpPr txBox="1">
            <a:spLocks noGrp="1"/>
          </p:cNvSpPr>
          <p:nvPr>
            <p:ph type="title"/>
          </p:nvPr>
        </p:nvSpPr>
        <p:spPr>
          <a:xfrm>
            <a:off x="720000" y="4632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15"/>
        <p:cNvGrpSpPr/>
        <p:nvPr/>
      </p:nvGrpSpPr>
      <p:grpSpPr>
        <a:xfrm>
          <a:off x="0" y="0"/>
          <a:ext cx="0" cy="0"/>
          <a:chOff x="0" y="0"/>
          <a:chExt cx="0" cy="0"/>
        </a:xfrm>
      </p:grpSpPr>
      <p:sp>
        <p:nvSpPr>
          <p:cNvPr id="616" name="Google Shape;616;p24"/>
          <p:cNvSpPr txBox="1">
            <a:spLocks noGrp="1"/>
          </p:cNvSpPr>
          <p:nvPr>
            <p:ph type="subTitle" idx="1"/>
          </p:nvPr>
        </p:nvSpPr>
        <p:spPr>
          <a:xfrm>
            <a:off x="720000" y="3445200"/>
            <a:ext cx="2511600" cy="44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7" name="Google Shape;617;p24"/>
          <p:cNvSpPr txBox="1">
            <a:spLocks noGrp="1"/>
          </p:cNvSpPr>
          <p:nvPr>
            <p:ph type="subTitle" idx="2"/>
          </p:nvPr>
        </p:nvSpPr>
        <p:spPr>
          <a:xfrm>
            <a:off x="5912400" y="3445200"/>
            <a:ext cx="2511600" cy="444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8" name="Google Shape;618;p24"/>
          <p:cNvSpPr txBox="1">
            <a:spLocks noGrp="1"/>
          </p:cNvSpPr>
          <p:nvPr>
            <p:ph type="subTitle" idx="3"/>
          </p:nvPr>
        </p:nvSpPr>
        <p:spPr>
          <a:xfrm>
            <a:off x="720000" y="3890100"/>
            <a:ext cx="2511600" cy="44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9" name="Google Shape;619;p24"/>
          <p:cNvSpPr txBox="1">
            <a:spLocks noGrp="1"/>
          </p:cNvSpPr>
          <p:nvPr>
            <p:ph type="subTitle" idx="4"/>
          </p:nvPr>
        </p:nvSpPr>
        <p:spPr>
          <a:xfrm>
            <a:off x="5912400" y="3890100"/>
            <a:ext cx="2511600" cy="444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0" name="Google Shape;620;p24"/>
          <p:cNvSpPr txBox="1">
            <a:spLocks noGrp="1"/>
          </p:cNvSpPr>
          <p:nvPr>
            <p:ph type="title"/>
          </p:nvPr>
        </p:nvSpPr>
        <p:spPr>
          <a:xfrm>
            <a:off x="720000" y="458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21" name="Google Shape;621;p24"/>
          <p:cNvSpPr/>
          <p:nvPr/>
        </p:nvSpPr>
        <p:spPr>
          <a:xfrm rot="10800000" flipH="1">
            <a:off x="6512625" y="-1711583"/>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rot="10800000" flipH="1">
            <a:off x="-418375" y="460349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23"/>
        <p:cNvGrpSpPr/>
        <p:nvPr/>
      </p:nvGrpSpPr>
      <p:grpSpPr>
        <a:xfrm>
          <a:off x="0" y="0"/>
          <a:ext cx="0" cy="0"/>
          <a:chOff x="0" y="0"/>
          <a:chExt cx="0" cy="0"/>
        </a:xfrm>
      </p:grpSpPr>
      <p:sp>
        <p:nvSpPr>
          <p:cNvPr id="624" name="Google Shape;624;p25"/>
          <p:cNvSpPr txBox="1">
            <a:spLocks noGrp="1"/>
          </p:cNvSpPr>
          <p:nvPr>
            <p:ph type="subTitle" idx="1"/>
          </p:nvPr>
        </p:nvSpPr>
        <p:spPr>
          <a:xfrm>
            <a:off x="537850" y="3098450"/>
            <a:ext cx="2265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25" name="Google Shape;625;p25"/>
          <p:cNvSpPr txBox="1">
            <a:spLocks noGrp="1"/>
          </p:cNvSpPr>
          <p:nvPr>
            <p:ph type="subTitle" idx="2"/>
          </p:nvPr>
        </p:nvSpPr>
        <p:spPr>
          <a:xfrm>
            <a:off x="537850" y="3583253"/>
            <a:ext cx="2265000" cy="71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6" name="Google Shape;626;p25"/>
          <p:cNvSpPr txBox="1">
            <a:spLocks noGrp="1"/>
          </p:cNvSpPr>
          <p:nvPr>
            <p:ph type="subTitle" idx="3"/>
          </p:nvPr>
        </p:nvSpPr>
        <p:spPr>
          <a:xfrm>
            <a:off x="3439502" y="3583253"/>
            <a:ext cx="2265000" cy="71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7" name="Google Shape;627;p25"/>
          <p:cNvSpPr txBox="1">
            <a:spLocks noGrp="1"/>
          </p:cNvSpPr>
          <p:nvPr>
            <p:ph type="subTitle" idx="4"/>
          </p:nvPr>
        </p:nvSpPr>
        <p:spPr>
          <a:xfrm>
            <a:off x="6341145" y="3583253"/>
            <a:ext cx="2265000" cy="71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8" name="Google Shape;628;p25"/>
          <p:cNvSpPr txBox="1">
            <a:spLocks noGrp="1"/>
          </p:cNvSpPr>
          <p:nvPr>
            <p:ph type="title"/>
          </p:nvPr>
        </p:nvSpPr>
        <p:spPr>
          <a:xfrm>
            <a:off x="720000" y="4554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29" name="Google Shape;629;p25"/>
          <p:cNvSpPr txBox="1">
            <a:spLocks noGrp="1"/>
          </p:cNvSpPr>
          <p:nvPr>
            <p:ph type="subTitle" idx="5"/>
          </p:nvPr>
        </p:nvSpPr>
        <p:spPr>
          <a:xfrm>
            <a:off x="3439502" y="3098450"/>
            <a:ext cx="2265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30" name="Google Shape;630;p25"/>
          <p:cNvSpPr txBox="1">
            <a:spLocks noGrp="1"/>
          </p:cNvSpPr>
          <p:nvPr>
            <p:ph type="subTitle" idx="6"/>
          </p:nvPr>
        </p:nvSpPr>
        <p:spPr>
          <a:xfrm>
            <a:off x="6341145" y="3098450"/>
            <a:ext cx="2265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31" name="Google Shape;631;p25"/>
          <p:cNvSpPr/>
          <p:nvPr/>
        </p:nvSpPr>
        <p:spPr>
          <a:xfrm>
            <a:off x="5879450" y="-247335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5"/>
          <p:cNvSpPr/>
          <p:nvPr/>
        </p:nvSpPr>
        <p:spPr>
          <a:xfrm>
            <a:off x="-517200" y="444574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BLANK_1_1_1_2_1">
    <p:spTree>
      <p:nvGrpSpPr>
        <p:cNvPr id="1" name="Shape 633"/>
        <p:cNvGrpSpPr/>
        <p:nvPr/>
      </p:nvGrpSpPr>
      <p:grpSpPr>
        <a:xfrm>
          <a:off x="0" y="0"/>
          <a:ext cx="0" cy="0"/>
          <a:chOff x="0" y="0"/>
          <a:chExt cx="0" cy="0"/>
        </a:xfrm>
      </p:grpSpPr>
      <p:sp>
        <p:nvSpPr>
          <p:cNvPr id="634" name="Google Shape;634;p26"/>
          <p:cNvSpPr txBox="1">
            <a:spLocks noGrp="1"/>
          </p:cNvSpPr>
          <p:nvPr>
            <p:ph type="title"/>
          </p:nvPr>
        </p:nvSpPr>
        <p:spPr>
          <a:xfrm>
            <a:off x="720000" y="458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35" name="Google Shape;635;p26"/>
          <p:cNvSpPr txBox="1">
            <a:spLocks noGrp="1"/>
          </p:cNvSpPr>
          <p:nvPr>
            <p:ph type="subTitle" idx="1"/>
          </p:nvPr>
        </p:nvSpPr>
        <p:spPr>
          <a:xfrm>
            <a:off x="720000" y="2892175"/>
            <a:ext cx="2336400" cy="332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36" name="Google Shape;636;p26"/>
          <p:cNvSpPr txBox="1">
            <a:spLocks noGrp="1"/>
          </p:cNvSpPr>
          <p:nvPr>
            <p:ph type="subTitle" idx="2"/>
          </p:nvPr>
        </p:nvSpPr>
        <p:spPr>
          <a:xfrm>
            <a:off x="720000" y="3224574"/>
            <a:ext cx="2336400" cy="81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7" name="Google Shape;637;p26"/>
          <p:cNvSpPr txBox="1">
            <a:spLocks noGrp="1"/>
          </p:cNvSpPr>
          <p:nvPr>
            <p:ph type="subTitle" idx="3"/>
          </p:nvPr>
        </p:nvSpPr>
        <p:spPr>
          <a:xfrm>
            <a:off x="3403800" y="3224574"/>
            <a:ext cx="2336400" cy="81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8" name="Google Shape;638;p26"/>
          <p:cNvSpPr txBox="1">
            <a:spLocks noGrp="1"/>
          </p:cNvSpPr>
          <p:nvPr>
            <p:ph type="subTitle" idx="4"/>
          </p:nvPr>
        </p:nvSpPr>
        <p:spPr>
          <a:xfrm>
            <a:off x="6087600" y="3224574"/>
            <a:ext cx="2336400" cy="81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9" name="Google Shape;639;p26"/>
          <p:cNvSpPr txBox="1">
            <a:spLocks noGrp="1"/>
          </p:cNvSpPr>
          <p:nvPr>
            <p:ph type="subTitle" idx="5"/>
          </p:nvPr>
        </p:nvSpPr>
        <p:spPr>
          <a:xfrm>
            <a:off x="3403800" y="2892175"/>
            <a:ext cx="2336400" cy="332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0" name="Google Shape;640;p26"/>
          <p:cNvSpPr txBox="1">
            <a:spLocks noGrp="1"/>
          </p:cNvSpPr>
          <p:nvPr>
            <p:ph type="subTitle" idx="6"/>
          </p:nvPr>
        </p:nvSpPr>
        <p:spPr>
          <a:xfrm>
            <a:off x="6087600" y="2892175"/>
            <a:ext cx="2336400" cy="332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1" name="Google Shape;641;p26"/>
          <p:cNvSpPr txBox="1">
            <a:spLocks noGrp="1"/>
          </p:cNvSpPr>
          <p:nvPr>
            <p:ph type="title" idx="7" hasCustomPrompt="1"/>
          </p:nvPr>
        </p:nvSpPr>
        <p:spPr>
          <a:xfrm>
            <a:off x="1321950" y="1803600"/>
            <a:ext cx="1132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300"/>
              <a:buNone/>
              <a:defRPr sz="3000" b="1"/>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rtl="0">
              <a:spcBef>
                <a:spcPts val="0"/>
              </a:spcBef>
              <a:spcAft>
                <a:spcPts val="0"/>
              </a:spcAft>
              <a:buSzPts val="3300"/>
              <a:buNone/>
              <a:defRPr/>
            </a:lvl9pPr>
          </a:lstStyle>
          <a:p>
            <a:r>
              <a:t>xx%</a:t>
            </a:r>
          </a:p>
        </p:txBody>
      </p:sp>
      <p:sp>
        <p:nvSpPr>
          <p:cNvPr id="642" name="Google Shape;642;p26"/>
          <p:cNvSpPr txBox="1">
            <a:spLocks noGrp="1"/>
          </p:cNvSpPr>
          <p:nvPr>
            <p:ph type="title" idx="8" hasCustomPrompt="1"/>
          </p:nvPr>
        </p:nvSpPr>
        <p:spPr>
          <a:xfrm>
            <a:off x="4005750" y="1803600"/>
            <a:ext cx="1132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300"/>
              <a:buNone/>
              <a:defRPr sz="3000" b="1"/>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rtl="0">
              <a:spcBef>
                <a:spcPts val="0"/>
              </a:spcBef>
              <a:spcAft>
                <a:spcPts val="0"/>
              </a:spcAft>
              <a:buSzPts val="3300"/>
              <a:buNone/>
              <a:defRPr/>
            </a:lvl9pPr>
          </a:lstStyle>
          <a:p>
            <a:r>
              <a:t>xx%</a:t>
            </a:r>
          </a:p>
        </p:txBody>
      </p:sp>
      <p:sp>
        <p:nvSpPr>
          <p:cNvPr id="643" name="Google Shape;643;p26"/>
          <p:cNvSpPr txBox="1">
            <a:spLocks noGrp="1"/>
          </p:cNvSpPr>
          <p:nvPr>
            <p:ph type="title" idx="9" hasCustomPrompt="1"/>
          </p:nvPr>
        </p:nvSpPr>
        <p:spPr>
          <a:xfrm>
            <a:off x="6689550" y="1803600"/>
            <a:ext cx="1132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300"/>
              <a:buNone/>
              <a:defRPr sz="3000" b="1"/>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rtl="0">
              <a:spcBef>
                <a:spcPts val="0"/>
              </a:spcBef>
              <a:spcAft>
                <a:spcPts val="0"/>
              </a:spcAft>
              <a:buSzPts val="3300"/>
              <a:buNone/>
              <a:defRPr/>
            </a:lvl9pPr>
          </a:lstStyle>
          <a:p>
            <a:r>
              <a:t>xx%</a:t>
            </a:r>
          </a:p>
        </p:txBody>
      </p:sp>
      <p:sp>
        <p:nvSpPr>
          <p:cNvPr id="644" name="Google Shape;644;p26"/>
          <p:cNvSpPr/>
          <p:nvPr/>
        </p:nvSpPr>
        <p:spPr>
          <a:xfrm>
            <a:off x="5775975" y="-263590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45"/>
        <p:cNvGrpSpPr/>
        <p:nvPr/>
      </p:nvGrpSpPr>
      <p:grpSpPr>
        <a:xfrm>
          <a:off x="0" y="0"/>
          <a:ext cx="0" cy="0"/>
          <a:chOff x="0" y="0"/>
          <a:chExt cx="0" cy="0"/>
        </a:xfrm>
      </p:grpSpPr>
      <p:sp>
        <p:nvSpPr>
          <p:cNvPr id="646" name="Google Shape;646;p27"/>
          <p:cNvSpPr/>
          <p:nvPr/>
        </p:nvSpPr>
        <p:spPr>
          <a:xfrm rot="-5400000" flipH="1">
            <a:off x="4567294" y="699225"/>
            <a:ext cx="4166100" cy="4166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txBox="1">
            <a:spLocks noGrp="1"/>
          </p:cNvSpPr>
          <p:nvPr>
            <p:ph type="subTitle" idx="1"/>
          </p:nvPr>
        </p:nvSpPr>
        <p:spPr>
          <a:xfrm>
            <a:off x="1358950" y="1978720"/>
            <a:ext cx="2174100" cy="4335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8" name="Google Shape;648;p27"/>
          <p:cNvSpPr txBox="1">
            <a:spLocks noGrp="1"/>
          </p:cNvSpPr>
          <p:nvPr>
            <p:ph type="subTitle" idx="2"/>
          </p:nvPr>
        </p:nvSpPr>
        <p:spPr>
          <a:xfrm>
            <a:off x="1358950" y="1493920"/>
            <a:ext cx="21741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9" name="Google Shape;649;p27"/>
          <p:cNvSpPr txBox="1">
            <a:spLocks noGrp="1"/>
          </p:cNvSpPr>
          <p:nvPr>
            <p:ph type="subTitle" idx="3"/>
          </p:nvPr>
        </p:nvSpPr>
        <p:spPr>
          <a:xfrm>
            <a:off x="5563300" y="1493920"/>
            <a:ext cx="21741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0" name="Google Shape;650;p27"/>
          <p:cNvSpPr txBox="1">
            <a:spLocks noGrp="1"/>
          </p:cNvSpPr>
          <p:nvPr>
            <p:ph type="subTitle" idx="4"/>
          </p:nvPr>
        </p:nvSpPr>
        <p:spPr>
          <a:xfrm>
            <a:off x="1358950" y="3705711"/>
            <a:ext cx="217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1" name="Google Shape;651;p27"/>
          <p:cNvSpPr txBox="1">
            <a:spLocks noGrp="1"/>
          </p:cNvSpPr>
          <p:nvPr>
            <p:ph type="subTitle" idx="5"/>
          </p:nvPr>
        </p:nvSpPr>
        <p:spPr>
          <a:xfrm>
            <a:off x="5563300" y="3705711"/>
            <a:ext cx="217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2" name="Google Shape;652;p27"/>
          <p:cNvSpPr txBox="1">
            <a:spLocks noGrp="1"/>
          </p:cNvSpPr>
          <p:nvPr>
            <p:ph type="title"/>
          </p:nvPr>
        </p:nvSpPr>
        <p:spPr>
          <a:xfrm>
            <a:off x="720000" y="4606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53" name="Google Shape;653;p27"/>
          <p:cNvSpPr txBox="1">
            <a:spLocks noGrp="1"/>
          </p:cNvSpPr>
          <p:nvPr>
            <p:ph type="subTitle" idx="6"/>
          </p:nvPr>
        </p:nvSpPr>
        <p:spPr>
          <a:xfrm>
            <a:off x="1358950" y="3272205"/>
            <a:ext cx="2174100" cy="433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4" name="Google Shape;654;p27"/>
          <p:cNvSpPr txBox="1">
            <a:spLocks noGrp="1"/>
          </p:cNvSpPr>
          <p:nvPr>
            <p:ph type="subTitle" idx="7"/>
          </p:nvPr>
        </p:nvSpPr>
        <p:spPr>
          <a:xfrm>
            <a:off x="5563310" y="1978720"/>
            <a:ext cx="2174100" cy="4335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5" name="Google Shape;655;p27"/>
          <p:cNvSpPr txBox="1">
            <a:spLocks noGrp="1"/>
          </p:cNvSpPr>
          <p:nvPr>
            <p:ph type="subTitle" idx="8"/>
          </p:nvPr>
        </p:nvSpPr>
        <p:spPr>
          <a:xfrm>
            <a:off x="5563310" y="3272205"/>
            <a:ext cx="2174100" cy="433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656"/>
        <p:cNvGrpSpPr/>
        <p:nvPr/>
      </p:nvGrpSpPr>
      <p:grpSpPr>
        <a:xfrm>
          <a:off x="0" y="0"/>
          <a:ext cx="0" cy="0"/>
          <a:chOff x="0" y="0"/>
          <a:chExt cx="0" cy="0"/>
        </a:xfrm>
      </p:grpSpPr>
      <p:sp>
        <p:nvSpPr>
          <p:cNvPr id="657" name="Google Shape;657;p28"/>
          <p:cNvSpPr txBox="1">
            <a:spLocks noGrp="1"/>
          </p:cNvSpPr>
          <p:nvPr>
            <p:ph type="title"/>
          </p:nvPr>
        </p:nvSpPr>
        <p:spPr>
          <a:xfrm>
            <a:off x="720000" y="45395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b="1"/>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58" name="Google Shape;658;p28"/>
          <p:cNvSpPr txBox="1">
            <a:spLocks noGrp="1"/>
          </p:cNvSpPr>
          <p:nvPr>
            <p:ph type="subTitle" idx="1"/>
          </p:nvPr>
        </p:nvSpPr>
        <p:spPr>
          <a:xfrm>
            <a:off x="1045750" y="2316885"/>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9" name="Google Shape;659;p28"/>
          <p:cNvSpPr txBox="1">
            <a:spLocks noGrp="1"/>
          </p:cNvSpPr>
          <p:nvPr>
            <p:ph type="subTitle" idx="2"/>
          </p:nvPr>
        </p:nvSpPr>
        <p:spPr>
          <a:xfrm>
            <a:off x="3455250" y="2031870"/>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0" name="Google Shape;660;p28"/>
          <p:cNvSpPr txBox="1">
            <a:spLocks noGrp="1"/>
          </p:cNvSpPr>
          <p:nvPr>
            <p:ph type="subTitle" idx="3"/>
          </p:nvPr>
        </p:nvSpPr>
        <p:spPr>
          <a:xfrm>
            <a:off x="5864749" y="1744405"/>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1" name="Google Shape;661;p28"/>
          <p:cNvSpPr txBox="1">
            <a:spLocks noGrp="1"/>
          </p:cNvSpPr>
          <p:nvPr>
            <p:ph type="subTitle" idx="4"/>
          </p:nvPr>
        </p:nvSpPr>
        <p:spPr>
          <a:xfrm>
            <a:off x="1045750" y="4050275"/>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2" name="Google Shape;662;p28"/>
          <p:cNvSpPr txBox="1">
            <a:spLocks noGrp="1"/>
          </p:cNvSpPr>
          <p:nvPr>
            <p:ph type="subTitle" idx="5"/>
          </p:nvPr>
        </p:nvSpPr>
        <p:spPr>
          <a:xfrm>
            <a:off x="3455250" y="3766884"/>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3" name="Google Shape;663;p28"/>
          <p:cNvSpPr txBox="1">
            <a:spLocks noGrp="1"/>
          </p:cNvSpPr>
          <p:nvPr>
            <p:ph type="subTitle" idx="6"/>
          </p:nvPr>
        </p:nvSpPr>
        <p:spPr>
          <a:xfrm>
            <a:off x="5864749" y="3475418"/>
            <a:ext cx="2233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4" name="Google Shape;664;p28"/>
          <p:cNvSpPr txBox="1">
            <a:spLocks noGrp="1"/>
          </p:cNvSpPr>
          <p:nvPr>
            <p:ph type="subTitle" idx="7"/>
          </p:nvPr>
        </p:nvSpPr>
        <p:spPr>
          <a:xfrm>
            <a:off x="1045750" y="1865385"/>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5" name="Google Shape;665;p28"/>
          <p:cNvSpPr txBox="1">
            <a:spLocks noGrp="1"/>
          </p:cNvSpPr>
          <p:nvPr>
            <p:ph type="subTitle" idx="8"/>
          </p:nvPr>
        </p:nvSpPr>
        <p:spPr>
          <a:xfrm>
            <a:off x="3455250" y="1580370"/>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6" name="Google Shape;666;p28"/>
          <p:cNvSpPr txBox="1">
            <a:spLocks noGrp="1"/>
          </p:cNvSpPr>
          <p:nvPr>
            <p:ph type="subTitle" idx="9"/>
          </p:nvPr>
        </p:nvSpPr>
        <p:spPr>
          <a:xfrm>
            <a:off x="5864749" y="1292905"/>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7" name="Google Shape;667;p28"/>
          <p:cNvSpPr txBox="1">
            <a:spLocks noGrp="1"/>
          </p:cNvSpPr>
          <p:nvPr>
            <p:ph type="subTitle" idx="13"/>
          </p:nvPr>
        </p:nvSpPr>
        <p:spPr>
          <a:xfrm>
            <a:off x="1045750" y="3598775"/>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8" name="Google Shape;668;p28"/>
          <p:cNvSpPr txBox="1">
            <a:spLocks noGrp="1"/>
          </p:cNvSpPr>
          <p:nvPr>
            <p:ph type="subTitle" idx="14"/>
          </p:nvPr>
        </p:nvSpPr>
        <p:spPr>
          <a:xfrm>
            <a:off x="3455250" y="3315384"/>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9" name="Google Shape;669;p28"/>
          <p:cNvSpPr txBox="1">
            <a:spLocks noGrp="1"/>
          </p:cNvSpPr>
          <p:nvPr>
            <p:ph type="subTitle" idx="15"/>
          </p:nvPr>
        </p:nvSpPr>
        <p:spPr>
          <a:xfrm>
            <a:off x="5864749" y="3023918"/>
            <a:ext cx="22305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b="1">
                <a:solidFill>
                  <a:schemeClr val="dk1"/>
                </a:solidFill>
                <a:latin typeface="PT Serif"/>
                <a:ea typeface="PT Serif"/>
                <a:cs typeface="PT Serif"/>
                <a:sym typeface="PT Serif"/>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0" name="Google Shape;670;p28"/>
          <p:cNvSpPr/>
          <p:nvPr/>
        </p:nvSpPr>
        <p:spPr>
          <a:xfrm rot="5400000">
            <a:off x="-2468400" y="1825129"/>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a:off x="5872000" y="-253570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a:off x="4913325" y="460349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673"/>
        <p:cNvGrpSpPr/>
        <p:nvPr/>
      </p:nvGrpSpPr>
      <p:grpSpPr>
        <a:xfrm>
          <a:off x="0" y="0"/>
          <a:ext cx="0" cy="0"/>
          <a:chOff x="0" y="0"/>
          <a:chExt cx="0" cy="0"/>
        </a:xfrm>
      </p:grpSpPr>
      <p:sp>
        <p:nvSpPr>
          <p:cNvPr id="674" name="Google Shape;674;p29"/>
          <p:cNvSpPr/>
          <p:nvPr/>
        </p:nvSpPr>
        <p:spPr>
          <a:xfrm rot="-5400000" flipH="1">
            <a:off x="1782150" y="-223050"/>
            <a:ext cx="5579700" cy="5589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9"/>
          <p:cNvSpPr txBox="1">
            <a:spLocks noGrp="1"/>
          </p:cNvSpPr>
          <p:nvPr>
            <p:ph type="title" hasCustomPrompt="1"/>
          </p:nvPr>
        </p:nvSpPr>
        <p:spPr>
          <a:xfrm>
            <a:off x="1680925" y="539988"/>
            <a:ext cx="5783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76" name="Google Shape;676;p29"/>
          <p:cNvSpPr txBox="1">
            <a:spLocks noGrp="1"/>
          </p:cNvSpPr>
          <p:nvPr>
            <p:ph type="subTitle" idx="1"/>
          </p:nvPr>
        </p:nvSpPr>
        <p:spPr>
          <a:xfrm>
            <a:off x="1680925" y="1246015"/>
            <a:ext cx="57831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7" name="Google Shape;677;p29"/>
          <p:cNvSpPr txBox="1">
            <a:spLocks noGrp="1"/>
          </p:cNvSpPr>
          <p:nvPr>
            <p:ph type="title" idx="2" hasCustomPrompt="1"/>
          </p:nvPr>
        </p:nvSpPr>
        <p:spPr>
          <a:xfrm>
            <a:off x="1680925" y="1996129"/>
            <a:ext cx="5783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78" name="Google Shape;678;p29"/>
          <p:cNvSpPr txBox="1">
            <a:spLocks noGrp="1"/>
          </p:cNvSpPr>
          <p:nvPr>
            <p:ph type="subTitle" idx="3"/>
          </p:nvPr>
        </p:nvSpPr>
        <p:spPr>
          <a:xfrm>
            <a:off x="1680925" y="2702157"/>
            <a:ext cx="57831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9" name="Google Shape;679;p29"/>
          <p:cNvSpPr txBox="1">
            <a:spLocks noGrp="1"/>
          </p:cNvSpPr>
          <p:nvPr>
            <p:ph type="title" idx="4" hasCustomPrompt="1"/>
          </p:nvPr>
        </p:nvSpPr>
        <p:spPr>
          <a:xfrm>
            <a:off x="1680925" y="3452284"/>
            <a:ext cx="5783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80" name="Google Shape;680;p29"/>
          <p:cNvSpPr txBox="1">
            <a:spLocks noGrp="1"/>
          </p:cNvSpPr>
          <p:nvPr>
            <p:ph type="subTitle" idx="5"/>
          </p:nvPr>
        </p:nvSpPr>
        <p:spPr>
          <a:xfrm>
            <a:off x="1680925" y="4158311"/>
            <a:ext cx="57831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29"/>
          <p:cNvSpPr/>
          <p:nvPr/>
        </p:nvSpPr>
        <p:spPr>
          <a:xfrm rot="10800000">
            <a:off x="-437425" y="-193440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9"/>
          <p:cNvSpPr/>
          <p:nvPr/>
        </p:nvSpPr>
        <p:spPr>
          <a:xfrm rot="10800000">
            <a:off x="6903525" y="458549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83"/>
        <p:cNvGrpSpPr/>
        <p:nvPr/>
      </p:nvGrpSpPr>
      <p:grpSpPr>
        <a:xfrm>
          <a:off x="0" y="0"/>
          <a:ext cx="0" cy="0"/>
          <a:chOff x="0" y="0"/>
          <a:chExt cx="0" cy="0"/>
        </a:xfrm>
      </p:grpSpPr>
      <p:grpSp>
        <p:nvGrpSpPr>
          <p:cNvPr id="684" name="Google Shape;684;p30"/>
          <p:cNvGrpSpPr/>
          <p:nvPr/>
        </p:nvGrpSpPr>
        <p:grpSpPr>
          <a:xfrm>
            <a:off x="-981200" y="-2998126"/>
            <a:ext cx="10022900" cy="11528750"/>
            <a:chOff x="-981200" y="-2998126"/>
            <a:chExt cx="10022900" cy="11528750"/>
          </a:xfrm>
        </p:grpSpPr>
        <p:sp>
          <p:nvSpPr>
            <p:cNvPr id="685" name="Google Shape;685;p30"/>
            <p:cNvSpPr/>
            <p:nvPr/>
          </p:nvSpPr>
          <p:spPr>
            <a:xfrm>
              <a:off x="-981200" y="3592324"/>
              <a:ext cx="4938300" cy="4938300"/>
            </a:xfrm>
            <a:prstGeom prst="chord">
              <a:avLst>
                <a:gd name="adj1" fmla="val 11512570"/>
                <a:gd name="adj2" fmla="val 2088910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rot="10800000" flipH="1">
              <a:off x="4103400" y="-2998126"/>
              <a:ext cx="4938300" cy="4938300"/>
            </a:xfrm>
            <a:prstGeom prst="chord">
              <a:avLst>
                <a:gd name="adj1" fmla="val 11512570"/>
                <a:gd name="adj2" fmla="val 2088910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30"/>
          <p:cNvSpPr txBox="1">
            <a:spLocks noGrp="1"/>
          </p:cNvSpPr>
          <p:nvPr>
            <p:ph type="ctrTitle"/>
          </p:nvPr>
        </p:nvSpPr>
        <p:spPr>
          <a:xfrm>
            <a:off x="4576396" y="613263"/>
            <a:ext cx="3843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88" name="Google Shape;688;p30"/>
          <p:cNvSpPr txBox="1">
            <a:spLocks noGrp="1"/>
          </p:cNvSpPr>
          <p:nvPr>
            <p:ph type="subTitle" idx="1"/>
          </p:nvPr>
        </p:nvSpPr>
        <p:spPr>
          <a:xfrm>
            <a:off x="4571900" y="1940163"/>
            <a:ext cx="3852000" cy="74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89" name="Google Shape;689;p30"/>
          <p:cNvSpPr txBox="1"/>
          <p:nvPr/>
        </p:nvSpPr>
        <p:spPr>
          <a:xfrm>
            <a:off x="4581000" y="2784663"/>
            <a:ext cx="3843000" cy="67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Jost"/>
                <a:ea typeface="Jost"/>
                <a:cs typeface="Jost"/>
                <a:sym typeface="Jost"/>
              </a:rPr>
              <a:t>CREDITS: This presentation template was created by </a:t>
            </a:r>
            <a:r>
              <a:rPr lang="en" sz="1200" b="1">
                <a:solidFill>
                  <a:schemeClr val="dk1"/>
                </a:solidFill>
                <a:uFill>
                  <a:noFill/>
                </a:uFill>
                <a:latin typeface="Jost"/>
                <a:ea typeface="Jost"/>
                <a:cs typeface="Jost"/>
                <a:sym typeface="Jost"/>
                <a:hlinkClick r:id="rId2">
                  <a:extLst>
                    <a:ext uri="{A12FA001-AC4F-418D-AE19-62706E023703}">
                      <ahyp:hlinkClr xmlns:ahyp="http://schemas.microsoft.com/office/drawing/2018/hyperlinkcolor" val="tx"/>
                    </a:ext>
                  </a:extLst>
                </a:hlinkClick>
              </a:rPr>
              <a:t>Slidesgo</a:t>
            </a:r>
            <a:r>
              <a:rPr lang="en" sz="1200">
                <a:solidFill>
                  <a:schemeClr val="dk1"/>
                </a:solidFill>
                <a:latin typeface="Jost"/>
                <a:ea typeface="Jost"/>
                <a:cs typeface="Jost"/>
                <a:sym typeface="Jost"/>
              </a:rPr>
              <a:t>, and includes icons by </a:t>
            </a:r>
            <a:r>
              <a:rPr lang="en" sz="1200" b="1">
                <a:solidFill>
                  <a:schemeClr val="dk1"/>
                </a:solidFill>
                <a:uFill>
                  <a:noFill/>
                </a:uFill>
                <a:latin typeface="Jost"/>
                <a:ea typeface="Jost"/>
                <a:cs typeface="Jost"/>
                <a:sym typeface="Jost"/>
                <a:hlinkClick r:id="rId3">
                  <a:extLst>
                    <a:ext uri="{A12FA001-AC4F-418D-AE19-62706E023703}">
                      <ahyp:hlinkClr xmlns:ahyp="http://schemas.microsoft.com/office/drawing/2018/hyperlinkcolor" val="tx"/>
                    </a:ext>
                  </a:extLst>
                </a:hlinkClick>
              </a:rPr>
              <a:t>Flaticon</a:t>
            </a:r>
            <a:r>
              <a:rPr lang="en" sz="1200">
                <a:solidFill>
                  <a:schemeClr val="dk1"/>
                </a:solidFill>
                <a:latin typeface="Jost"/>
                <a:ea typeface="Jost"/>
                <a:cs typeface="Jost"/>
                <a:sym typeface="Jost"/>
              </a:rPr>
              <a:t>, and infographics &amp; images by </a:t>
            </a:r>
            <a:r>
              <a:rPr lang="en" sz="1200" b="1">
                <a:solidFill>
                  <a:schemeClr val="dk1"/>
                </a:solidFill>
                <a:uFill>
                  <a:noFill/>
                </a:uFill>
                <a:latin typeface="Jost"/>
                <a:ea typeface="Jost"/>
                <a:cs typeface="Jost"/>
                <a:sym typeface="Jost"/>
                <a:hlinkClick r:id="rId4">
                  <a:extLst>
                    <a:ext uri="{A12FA001-AC4F-418D-AE19-62706E023703}">
                      <ahyp:hlinkClr xmlns:ahyp="http://schemas.microsoft.com/office/drawing/2018/hyperlinkcolor" val="tx"/>
                    </a:ext>
                  </a:extLst>
                </a:hlinkClick>
              </a:rPr>
              <a:t>Freepik</a:t>
            </a:r>
            <a:endParaRPr sz="1200" b="1">
              <a:solidFill>
                <a:schemeClr val="dk1"/>
              </a:solidFill>
              <a:latin typeface="Jost"/>
              <a:ea typeface="Jost"/>
              <a:cs typeface="Jost"/>
              <a:sym typeface="Jost"/>
            </a:endParaRPr>
          </a:p>
        </p:txBody>
      </p:sp>
    </p:spTree>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0"/>
        <p:cNvGrpSpPr/>
        <p:nvPr/>
      </p:nvGrpSpPr>
      <p:grpSpPr>
        <a:xfrm>
          <a:off x="0" y="0"/>
          <a:ext cx="0" cy="0"/>
          <a:chOff x="0" y="0"/>
          <a:chExt cx="0" cy="0"/>
        </a:xfrm>
      </p:grpSpPr>
      <p:grpSp>
        <p:nvGrpSpPr>
          <p:cNvPr id="691" name="Google Shape;691;p31"/>
          <p:cNvGrpSpPr/>
          <p:nvPr/>
        </p:nvGrpSpPr>
        <p:grpSpPr>
          <a:xfrm rot="10800000">
            <a:off x="-3993474" y="823788"/>
            <a:ext cx="8255678" cy="6056204"/>
            <a:chOff x="-3452549" y="1396513"/>
            <a:chExt cx="8255678" cy="6056204"/>
          </a:xfrm>
        </p:grpSpPr>
        <p:grpSp>
          <p:nvGrpSpPr>
            <p:cNvPr id="692" name="Google Shape;692;p31"/>
            <p:cNvGrpSpPr/>
            <p:nvPr/>
          </p:nvGrpSpPr>
          <p:grpSpPr>
            <a:xfrm rot="899960" flipH="1">
              <a:off x="-3023746" y="2280810"/>
              <a:ext cx="7398072" cy="4287609"/>
              <a:chOff x="-2979150" y="-1440600"/>
              <a:chExt cx="7398293" cy="4287738"/>
            </a:xfrm>
          </p:grpSpPr>
          <p:sp>
            <p:nvSpPr>
              <p:cNvPr id="693" name="Google Shape;693;p31"/>
              <p:cNvSpPr/>
              <p:nvPr/>
            </p:nvSpPr>
            <p:spPr>
              <a:xfrm>
                <a:off x="-2979150" y="-1440600"/>
                <a:ext cx="7398293" cy="4287738"/>
              </a:xfrm>
              <a:custGeom>
                <a:avLst/>
                <a:gdLst/>
                <a:ahLst/>
                <a:cxnLst/>
                <a:rect l="l" t="t" r="r" b="b"/>
                <a:pathLst>
                  <a:path w="57682" h="33432" extrusionOk="0">
                    <a:moveTo>
                      <a:pt x="1769" y="20835"/>
                    </a:moveTo>
                    <a:cubicBezTo>
                      <a:pt x="17205" y="28606"/>
                      <a:pt x="24064" y="21282"/>
                      <a:pt x="30602" y="14299"/>
                    </a:cubicBezTo>
                    <a:cubicBezTo>
                      <a:pt x="37449" y="6988"/>
                      <a:pt x="43994" y="0"/>
                      <a:pt x="57682" y="6680"/>
                    </a:cubicBezTo>
                    <a:cubicBezTo>
                      <a:pt x="55959" y="10218"/>
                      <a:pt x="55959" y="10218"/>
                      <a:pt x="55959" y="10218"/>
                    </a:cubicBezTo>
                    <a:cubicBezTo>
                      <a:pt x="44863" y="4804"/>
                      <a:pt x="39292" y="10753"/>
                      <a:pt x="33464" y="16976"/>
                    </a:cubicBezTo>
                    <a:cubicBezTo>
                      <a:pt x="25943" y="25007"/>
                      <a:pt x="18054" y="33432"/>
                      <a:pt x="0" y="24343"/>
                    </a:cubicBezTo>
                    <a:lnTo>
                      <a:pt x="1769" y="208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31"/>
              <p:cNvSpPr/>
              <p:nvPr/>
            </p:nvSpPr>
            <p:spPr>
              <a:xfrm>
                <a:off x="-2873185" y="-681503"/>
                <a:ext cx="7153629" cy="2620247"/>
              </a:xfrm>
              <a:custGeom>
                <a:avLst/>
                <a:gdLst/>
                <a:ahLst/>
                <a:cxnLst/>
                <a:rect l="l" t="t" r="r" b="b"/>
                <a:pathLst>
                  <a:path w="55769" h="20426" extrusionOk="0">
                    <a:moveTo>
                      <a:pt x="772" y="16883"/>
                    </a:moveTo>
                    <a:cubicBezTo>
                      <a:pt x="482" y="16741"/>
                      <a:pt x="482" y="16741"/>
                      <a:pt x="482" y="16741"/>
                    </a:cubicBezTo>
                    <a:cubicBezTo>
                      <a:pt x="111" y="16557"/>
                      <a:pt x="111" y="16557"/>
                      <a:pt x="111" y="16557"/>
                    </a:cubicBezTo>
                    <a:cubicBezTo>
                      <a:pt x="0" y="16777"/>
                      <a:pt x="0" y="16777"/>
                      <a:pt x="0" y="16777"/>
                    </a:cubicBezTo>
                    <a:cubicBezTo>
                      <a:pt x="373" y="16962"/>
                      <a:pt x="373" y="16962"/>
                      <a:pt x="373" y="16962"/>
                    </a:cubicBezTo>
                    <a:cubicBezTo>
                      <a:pt x="663" y="17104"/>
                      <a:pt x="663" y="17104"/>
                      <a:pt x="663" y="17104"/>
                    </a:cubicBezTo>
                    <a:cubicBezTo>
                      <a:pt x="772" y="16883"/>
                      <a:pt x="772" y="16883"/>
                      <a:pt x="772" y="16883"/>
                    </a:cubicBezTo>
                    <a:close/>
                    <a:moveTo>
                      <a:pt x="55769" y="2283"/>
                    </a:moveTo>
                    <a:cubicBezTo>
                      <a:pt x="55739" y="2269"/>
                      <a:pt x="55739" y="2269"/>
                      <a:pt x="55739" y="2269"/>
                    </a:cubicBezTo>
                    <a:cubicBezTo>
                      <a:pt x="55436" y="2126"/>
                      <a:pt x="55436" y="2126"/>
                      <a:pt x="55436" y="2126"/>
                    </a:cubicBezTo>
                    <a:cubicBezTo>
                      <a:pt x="55135" y="1989"/>
                      <a:pt x="55135" y="1989"/>
                      <a:pt x="55135" y="1989"/>
                    </a:cubicBezTo>
                    <a:cubicBezTo>
                      <a:pt x="55096" y="1972"/>
                      <a:pt x="55096" y="1972"/>
                      <a:pt x="55096" y="1972"/>
                    </a:cubicBezTo>
                    <a:cubicBezTo>
                      <a:pt x="54997" y="2197"/>
                      <a:pt x="54997" y="2197"/>
                      <a:pt x="54997" y="2197"/>
                    </a:cubicBezTo>
                    <a:cubicBezTo>
                      <a:pt x="55034" y="2214"/>
                      <a:pt x="55034" y="2214"/>
                      <a:pt x="55034" y="2214"/>
                    </a:cubicBezTo>
                    <a:cubicBezTo>
                      <a:pt x="55332" y="2350"/>
                      <a:pt x="55332" y="2350"/>
                      <a:pt x="55332" y="2350"/>
                    </a:cubicBezTo>
                    <a:cubicBezTo>
                      <a:pt x="55634" y="2491"/>
                      <a:pt x="55634" y="2491"/>
                      <a:pt x="55634" y="2491"/>
                    </a:cubicBezTo>
                    <a:cubicBezTo>
                      <a:pt x="55664" y="2506"/>
                      <a:pt x="55664" y="2506"/>
                      <a:pt x="55664" y="2506"/>
                    </a:cubicBezTo>
                    <a:cubicBezTo>
                      <a:pt x="55769" y="2283"/>
                      <a:pt x="55769" y="2283"/>
                      <a:pt x="55769" y="2283"/>
                    </a:cubicBezTo>
                    <a:close/>
                    <a:moveTo>
                      <a:pt x="54643" y="1774"/>
                    </a:moveTo>
                    <a:cubicBezTo>
                      <a:pt x="54540" y="1729"/>
                      <a:pt x="54540" y="1729"/>
                      <a:pt x="54540" y="1729"/>
                    </a:cubicBezTo>
                    <a:cubicBezTo>
                      <a:pt x="54246" y="1607"/>
                      <a:pt x="54246" y="1607"/>
                      <a:pt x="54246" y="1607"/>
                    </a:cubicBezTo>
                    <a:cubicBezTo>
                      <a:pt x="53959" y="1490"/>
                      <a:pt x="53959" y="1490"/>
                      <a:pt x="53959" y="1490"/>
                    </a:cubicBezTo>
                    <a:cubicBezTo>
                      <a:pt x="53868" y="1719"/>
                      <a:pt x="53868" y="1719"/>
                      <a:pt x="53868" y="1719"/>
                    </a:cubicBezTo>
                    <a:cubicBezTo>
                      <a:pt x="54153" y="1834"/>
                      <a:pt x="54153" y="1834"/>
                      <a:pt x="54153" y="1834"/>
                    </a:cubicBezTo>
                    <a:cubicBezTo>
                      <a:pt x="54444" y="1956"/>
                      <a:pt x="54444" y="1956"/>
                      <a:pt x="54444" y="1956"/>
                    </a:cubicBezTo>
                    <a:cubicBezTo>
                      <a:pt x="54547" y="2000"/>
                      <a:pt x="54547" y="2000"/>
                      <a:pt x="54547" y="2000"/>
                    </a:cubicBezTo>
                    <a:cubicBezTo>
                      <a:pt x="54643" y="1774"/>
                      <a:pt x="54643" y="1774"/>
                      <a:pt x="54643" y="1774"/>
                    </a:cubicBezTo>
                    <a:close/>
                    <a:moveTo>
                      <a:pt x="53497" y="1312"/>
                    </a:moveTo>
                    <a:cubicBezTo>
                      <a:pt x="53379" y="1268"/>
                      <a:pt x="53379" y="1268"/>
                      <a:pt x="53379" y="1268"/>
                    </a:cubicBezTo>
                    <a:cubicBezTo>
                      <a:pt x="53095" y="1164"/>
                      <a:pt x="53095" y="1164"/>
                      <a:pt x="53095" y="1164"/>
                    </a:cubicBezTo>
                    <a:cubicBezTo>
                      <a:pt x="52798" y="1060"/>
                      <a:pt x="52798" y="1060"/>
                      <a:pt x="52798" y="1060"/>
                    </a:cubicBezTo>
                    <a:cubicBezTo>
                      <a:pt x="52721" y="1294"/>
                      <a:pt x="52721" y="1294"/>
                      <a:pt x="52721" y="1294"/>
                    </a:cubicBezTo>
                    <a:cubicBezTo>
                      <a:pt x="53013" y="1396"/>
                      <a:pt x="53013" y="1396"/>
                      <a:pt x="53013" y="1396"/>
                    </a:cubicBezTo>
                    <a:cubicBezTo>
                      <a:pt x="53294" y="1499"/>
                      <a:pt x="53294" y="1499"/>
                      <a:pt x="53294" y="1499"/>
                    </a:cubicBezTo>
                    <a:cubicBezTo>
                      <a:pt x="53411" y="1543"/>
                      <a:pt x="53411" y="1543"/>
                      <a:pt x="53411" y="1543"/>
                    </a:cubicBezTo>
                    <a:cubicBezTo>
                      <a:pt x="53497" y="1312"/>
                      <a:pt x="53497" y="1312"/>
                      <a:pt x="53497" y="1312"/>
                    </a:cubicBezTo>
                    <a:close/>
                    <a:moveTo>
                      <a:pt x="52329" y="905"/>
                    </a:moveTo>
                    <a:cubicBezTo>
                      <a:pt x="52257" y="882"/>
                      <a:pt x="52257" y="882"/>
                      <a:pt x="52257" y="882"/>
                    </a:cubicBezTo>
                    <a:cubicBezTo>
                      <a:pt x="51982" y="797"/>
                      <a:pt x="51982" y="797"/>
                      <a:pt x="51982" y="797"/>
                    </a:cubicBezTo>
                    <a:cubicBezTo>
                      <a:pt x="51709" y="717"/>
                      <a:pt x="51709" y="717"/>
                      <a:pt x="51709" y="717"/>
                    </a:cubicBezTo>
                    <a:cubicBezTo>
                      <a:pt x="51617" y="691"/>
                      <a:pt x="51617" y="691"/>
                      <a:pt x="51617" y="691"/>
                    </a:cubicBezTo>
                    <a:cubicBezTo>
                      <a:pt x="51552" y="929"/>
                      <a:pt x="51552" y="929"/>
                      <a:pt x="51552" y="929"/>
                    </a:cubicBezTo>
                    <a:cubicBezTo>
                      <a:pt x="51641" y="954"/>
                      <a:pt x="51641" y="954"/>
                      <a:pt x="51641" y="954"/>
                    </a:cubicBezTo>
                    <a:cubicBezTo>
                      <a:pt x="51911" y="1033"/>
                      <a:pt x="51911" y="1033"/>
                      <a:pt x="51911" y="1033"/>
                    </a:cubicBezTo>
                    <a:cubicBezTo>
                      <a:pt x="52183" y="1117"/>
                      <a:pt x="52183" y="1117"/>
                      <a:pt x="52183" y="1117"/>
                    </a:cubicBezTo>
                    <a:cubicBezTo>
                      <a:pt x="52255" y="1140"/>
                      <a:pt x="52255" y="1140"/>
                      <a:pt x="52255" y="1140"/>
                    </a:cubicBezTo>
                    <a:cubicBezTo>
                      <a:pt x="52329" y="905"/>
                      <a:pt x="52329" y="905"/>
                      <a:pt x="52329" y="905"/>
                    </a:cubicBezTo>
                    <a:close/>
                    <a:moveTo>
                      <a:pt x="51139" y="562"/>
                    </a:moveTo>
                    <a:cubicBezTo>
                      <a:pt x="50904" y="503"/>
                      <a:pt x="50904" y="503"/>
                      <a:pt x="50904" y="503"/>
                    </a:cubicBezTo>
                    <a:cubicBezTo>
                      <a:pt x="50640" y="440"/>
                      <a:pt x="50640" y="440"/>
                      <a:pt x="50640" y="440"/>
                    </a:cubicBezTo>
                    <a:cubicBezTo>
                      <a:pt x="50417" y="391"/>
                      <a:pt x="50417" y="391"/>
                      <a:pt x="50417" y="391"/>
                    </a:cubicBezTo>
                    <a:cubicBezTo>
                      <a:pt x="50365" y="631"/>
                      <a:pt x="50365" y="631"/>
                      <a:pt x="50365" y="631"/>
                    </a:cubicBezTo>
                    <a:cubicBezTo>
                      <a:pt x="50585" y="680"/>
                      <a:pt x="50585" y="680"/>
                      <a:pt x="50585" y="680"/>
                    </a:cubicBezTo>
                    <a:cubicBezTo>
                      <a:pt x="50845" y="742"/>
                      <a:pt x="50845" y="742"/>
                      <a:pt x="50845" y="742"/>
                    </a:cubicBezTo>
                    <a:cubicBezTo>
                      <a:pt x="51080" y="801"/>
                      <a:pt x="51080" y="801"/>
                      <a:pt x="51080" y="801"/>
                    </a:cubicBezTo>
                    <a:cubicBezTo>
                      <a:pt x="51139" y="562"/>
                      <a:pt x="51139" y="562"/>
                      <a:pt x="51139" y="562"/>
                    </a:cubicBezTo>
                    <a:close/>
                    <a:moveTo>
                      <a:pt x="49931" y="292"/>
                    </a:moveTo>
                    <a:cubicBezTo>
                      <a:pt x="49860" y="279"/>
                      <a:pt x="49860" y="279"/>
                      <a:pt x="49860" y="279"/>
                    </a:cubicBezTo>
                    <a:cubicBezTo>
                      <a:pt x="49605" y="233"/>
                      <a:pt x="49605" y="233"/>
                      <a:pt x="49605" y="233"/>
                    </a:cubicBezTo>
                    <a:cubicBezTo>
                      <a:pt x="49351" y="192"/>
                      <a:pt x="49351" y="192"/>
                      <a:pt x="49351" y="192"/>
                    </a:cubicBezTo>
                    <a:cubicBezTo>
                      <a:pt x="49197" y="169"/>
                      <a:pt x="49197" y="169"/>
                      <a:pt x="49197" y="169"/>
                    </a:cubicBezTo>
                    <a:cubicBezTo>
                      <a:pt x="49163" y="413"/>
                      <a:pt x="49163" y="413"/>
                      <a:pt x="49163" y="413"/>
                    </a:cubicBezTo>
                    <a:cubicBezTo>
                      <a:pt x="49313" y="435"/>
                      <a:pt x="49313" y="435"/>
                      <a:pt x="49313" y="435"/>
                    </a:cubicBezTo>
                    <a:cubicBezTo>
                      <a:pt x="49563" y="476"/>
                      <a:pt x="49563" y="476"/>
                      <a:pt x="49563" y="476"/>
                    </a:cubicBezTo>
                    <a:cubicBezTo>
                      <a:pt x="49816" y="521"/>
                      <a:pt x="49816" y="521"/>
                      <a:pt x="49816" y="521"/>
                    </a:cubicBezTo>
                    <a:cubicBezTo>
                      <a:pt x="49886" y="534"/>
                      <a:pt x="49886" y="534"/>
                      <a:pt x="49886" y="534"/>
                    </a:cubicBezTo>
                    <a:cubicBezTo>
                      <a:pt x="49931" y="292"/>
                      <a:pt x="49931" y="292"/>
                      <a:pt x="49931" y="292"/>
                    </a:cubicBezTo>
                    <a:close/>
                    <a:moveTo>
                      <a:pt x="48706" y="105"/>
                    </a:moveTo>
                    <a:cubicBezTo>
                      <a:pt x="48602" y="93"/>
                      <a:pt x="48602" y="93"/>
                      <a:pt x="48602" y="93"/>
                    </a:cubicBezTo>
                    <a:cubicBezTo>
                      <a:pt x="48357" y="68"/>
                      <a:pt x="48357" y="68"/>
                      <a:pt x="48357" y="68"/>
                    </a:cubicBezTo>
                    <a:cubicBezTo>
                      <a:pt x="48113" y="47"/>
                      <a:pt x="48113" y="47"/>
                      <a:pt x="48113" y="47"/>
                    </a:cubicBezTo>
                    <a:cubicBezTo>
                      <a:pt x="47965" y="36"/>
                      <a:pt x="47965" y="36"/>
                      <a:pt x="47965" y="36"/>
                    </a:cubicBezTo>
                    <a:cubicBezTo>
                      <a:pt x="47949" y="282"/>
                      <a:pt x="47949" y="282"/>
                      <a:pt x="47949" y="282"/>
                    </a:cubicBezTo>
                    <a:cubicBezTo>
                      <a:pt x="48094" y="292"/>
                      <a:pt x="48094" y="292"/>
                      <a:pt x="48094" y="292"/>
                    </a:cubicBezTo>
                    <a:cubicBezTo>
                      <a:pt x="48334" y="313"/>
                      <a:pt x="48334" y="313"/>
                      <a:pt x="48334" y="313"/>
                    </a:cubicBezTo>
                    <a:cubicBezTo>
                      <a:pt x="48576" y="337"/>
                      <a:pt x="48576" y="337"/>
                      <a:pt x="48576" y="337"/>
                    </a:cubicBezTo>
                    <a:cubicBezTo>
                      <a:pt x="48679" y="349"/>
                      <a:pt x="48679" y="349"/>
                      <a:pt x="48679" y="349"/>
                    </a:cubicBezTo>
                    <a:cubicBezTo>
                      <a:pt x="48706" y="105"/>
                      <a:pt x="48706" y="105"/>
                      <a:pt x="48706" y="105"/>
                    </a:cubicBezTo>
                    <a:close/>
                    <a:moveTo>
                      <a:pt x="47469" y="10"/>
                    </a:moveTo>
                    <a:cubicBezTo>
                      <a:pt x="47394" y="7"/>
                      <a:pt x="47394" y="7"/>
                      <a:pt x="47394" y="7"/>
                    </a:cubicBezTo>
                    <a:cubicBezTo>
                      <a:pt x="47157" y="2"/>
                      <a:pt x="47157" y="2"/>
                      <a:pt x="47157" y="2"/>
                    </a:cubicBezTo>
                    <a:cubicBezTo>
                      <a:pt x="46923" y="0"/>
                      <a:pt x="46923" y="0"/>
                      <a:pt x="46923" y="0"/>
                    </a:cubicBezTo>
                    <a:cubicBezTo>
                      <a:pt x="46725" y="2"/>
                      <a:pt x="46725" y="2"/>
                      <a:pt x="46725" y="2"/>
                    </a:cubicBezTo>
                    <a:cubicBezTo>
                      <a:pt x="46729" y="248"/>
                      <a:pt x="46729" y="248"/>
                      <a:pt x="46729" y="248"/>
                    </a:cubicBezTo>
                    <a:cubicBezTo>
                      <a:pt x="46923" y="246"/>
                      <a:pt x="46923" y="246"/>
                      <a:pt x="46923" y="246"/>
                    </a:cubicBezTo>
                    <a:cubicBezTo>
                      <a:pt x="47154" y="248"/>
                      <a:pt x="47154" y="248"/>
                      <a:pt x="47154" y="248"/>
                    </a:cubicBezTo>
                    <a:cubicBezTo>
                      <a:pt x="47386" y="253"/>
                      <a:pt x="47386" y="253"/>
                      <a:pt x="47386" y="253"/>
                    </a:cubicBezTo>
                    <a:cubicBezTo>
                      <a:pt x="47462" y="256"/>
                      <a:pt x="47462" y="256"/>
                      <a:pt x="47462" y="256"/>
                    </a:cubicBezTo>
                    <a:cubicBezTo>
                      <a:pt x="47469" y="10"/>
                      <a:pt x="47469" y="10"/>
                      <a:pt x="47469" y="10"/>
                    </a:cubicBezTo>
                    <a:close/>
                    <a:moveTo>
                      <a:pt x="46227" y="17"/>
                    </a:moveTo>
                    <a:cubicBezTo>
                      <a:pt x="46004" y="30"/>
                      <a:pt x="46004" y="30"/>
                      <a:pt x="46004" y="30"/>
                    </a:cubicBezTo>
                    <a:cubicBezTo>
                      <a:pt x="45779" y="47"/>
                      <a:pt x="45779" y="47"/>
                      <a:pt x="45779" y="47"/>
                    </a:cubicBezTo>
                    <a:cubicBezTo>
                      <a:pt x="45555" y="67"/>
                      <a:pt x="45555" y="67"/>
                      <a:pt x="45555" y="67"/>
                    </a:cubicBezTo>
                    <a:cubicBezTo>
                      <a:pt x="45485" y="74"/>
                      <a:pt x="45485" y="74"/>
                      <a:pt x="45485" y="74"/>
                    </a:cubicBezTo>
                    <a:cubicBezTo>
                      <a:pt x="45513" y="319"/>
                      <a:pt x="45513" y="319"/>
                      <a:pt x="45513" y="319"/>
                    </a:cubicBezTo>
                    <a:cubicBezTo>
                      <a:pt x="45579" y="312"/>
                      <a:pt x="45579" y="312"/>
                      <a:pt x="45579" y="312"/>
                    </a:cubicBezTo>
                    <a:cubicBezTo>
                      <a:pt x="45799" y="292"/>
                      <a:pt x="45799" y="292"/>
                      <a:pt x="45799" y="292"/>
                    </a:cubicBezTo>
                    <a:cubicBezTo>
                      <a:pt x="46020" y="276"/>
                      <a:pt x="46020" y="276"/>
                      <a:pt x="46020" y="276"/>
                    </a:cubicBezTo>
                    <a:cubicBezTo>
                      <a:pt x="46243" y="263"/>
                      <a:pt x="46243" y="263"/>
                      <a:pt x="46243" y="263"/>
                    </a:cubicBezTo>
                    <a:cubicBezTo>
                      <a:pt x="46227" y="17"/>
                      <a:pt x="46227" y="17"/>
                      <a:pt x="46227" y="17"/>
                    </a:cubicBezTo>
                    <a:close/>
                    <a:moveTo>
                      <a:pt x="44992" y="134"/>
                    </a:moveTo>
                    <a:cubicBezTo>
                      <a:pt x="44894" y="148"/>
                      <a:pt x="44894" y="148"/>
                      <a:pt x="44894" y="148"/>
                    </a:cubicBezTo>
                    <a:cubicBezTo>
                      <a:pt x="44677" y="181"/>
                      <a:pt x="44677" y="181"/>
                      <a:pt x="44677" y="181"/>
                    </a:cubicBezTo>
                    <a:cubicBezTo>
                      <a:pt x="44461" y="219"/>
                      <a:pt x="44461" y="219"/>
                      <a:pt x="44461" y="219"/>
                    </a:cubicBezTo>
                    <a:cubicBezTo>
                      <a:pt x="44258" y="257"/>
                      <a:pt x="44258" y="257"/>
                      <a:pt x="44258" y="257"/>
                    </a:cubicBezTo>
                    <a:cubicBezTo>
                      <a:pt x="44306" y="498"/>
                      <a:pt x="44306" y="498"/>
                      <a:pt x="44306" y="498"/>
                    </a:cubicBezTo>
                    <a:cubicBezTo>
                      <a:pt x="44505" y="461"/>
                      <a:pt x="44505" y="461"/>
                      <a:pt x="44505" y="461"/>
                    </a:cubicBezTo>
                    <a:cubicBezTo>
                      <a:pt x="44717" y="424"/>
                      <a:pt x="44717" y="424"/>
                      <a:pt x="44717" y="424"/>
                    </a:cubicBezTo>
                    <a:cubicBezTo>
                      <a:pt x="44930" y="391"/>
                      <a:pt x="44930" y="391"/>
                      <a:pt x="44930" y="391"/>
                    </a:cubicBezTo>
                    <a:cubicBezTo>
                      <a:pt x="45028" y="377"/>
                      <a:pt x="45028" y="377"/>
                      <a:pt x="45028" y="377"/>
                    </a:cubicBezTo>
                    <a:cubicBezTo>
                      <a:pt x="44992" y="134"/>
                      <a:pt x="44992" y="134"/>
                      <a:pt x="44992" y="134"/>
                    </a:cubicBezTo>
                    <a:close/>
                    <a:moveTo>
                      <a:pt x="43771" y="362"/>
                    </a:moveTo>
                    <a:cubicBezTo>
                      <a:pt x="43615" y="399"/>
                      <a:pt x="43615" y="399"/>
                      <a:pt x="43615" y="399"/>
                    </a:cubicBezTo>
                    <a:cubicBezTo>
                      <a:pt x="43408" y="453"/>
                      <a:pt x="43408" y="453"/>
                      <a:pt x="43408" y="453"/>
                    </a:cubicBezTo>
                    <a:cubicBezTo>
                      <a:pt x="43202" y="509"/>
                      <a:pt x="43202" y="509"/>
                      <a:pt x="43202" y="509"/>
                    </a:cubicBezTo>
                    <a:cubicBezTo>
                      <a:pt x="43052" y="552"/>
                      <a:pt x="43052" y="552"/>
                      <a:pt x="43052" y="552"/>
                    </a:cubicBezTo>
                    <a:cubicBezTo>
                      <a:pt x="43122" y="788"/>
                      <a:pt x="43122" y="788"/>
                      <a:pt x="43122" y="788"/>
                    </a:cubicBezTo>
                    <a:cubicBezTo>
                      <a:pt x="43268" y="746"/>
                      <a:pt x="43268" y="746"/>
                      <a:pt x="43268" y="746"/>
                    </a:cubicBezTo>
                    <a:cubicBezTo>
                      <a:pt x="43471" y="691"/>
                      <a:pt x="43471" y="691"/>
                      <a:pt x="43471" y="691"/>
                    </a:cubicBezTo>
                    <a:cubicBezTo>
                      <a:pt x="43675" y="638"/>
                      <a:pt x="43675" y="638"/>
                      <a:pt x="43675" y="638"/>
                    </a:cubicBezTo>
                    <a:cubicBezTo>
                      <a:pt x="43831" y="601"/>
                      <a:pt x="43831" y="601"/>
                      <a:pt x="43831" y="601"/>
                    </a:cubicBezTo>
                    <a:cubicBezTo>
                      <a:pt x="43771" y="362"/>
                      <a:pt x="43771" y="362"/>
                      <a:pt x="43771" y="362"/>
                    </a:cubicBezTo>
                    <a:close/>
                    <a:moveTo>
                      <a:pt x="42577" y="700"/>
                    </a:moveTo>
                    <a:cubicBezTo>
                      <a:pt x="42391" y="763"/>
                      <a:pt x="42391" y="763"/>
                      <a:pt x="42391" y="763"/>
                    </a:cubicBezTo>
                    <a:cubicBezTo>
                      <a:pt x="42192" y="834"/>
                      <a:pt x="42192" y="834"/>
                      <a:pt x="42192" y="834"/>
                    </a:cubicBezTo>
                    <a:cubicBezTo>
                      <a:pt x="41995" y="908"/>
                      <a:pt x="41995" y="908"/>
                      <a:pt x="41995" y="908"/>
                    </a:cubicBezTo>
                    <a:cubicBezTo>
                      <a:pt x="41877" y="954"/>
                      <a:pt x="41877" y="954"/>
                      <a:pt x="41877" y="954"/>
                    </a:cubicBezTo>
                    <a:cubicBezTo>
                      <a:pt x="41968" y="1182"/>
                      <a:pt x="41968" y="1182"/>
                      <a:pt x="41968" y="1182"/>
                    </a:cubicBezTo>
                    <a:cubicBezTo>
                      <a:pt x="42082" y="1138"/>
                      <a:pt x="42082" y="1138"/>
                      <a:pt x="42082" y="1138"/>
                    </a:cubicBezTo>
                    <a:cubicBezTo>
                      <a:pt x="42277" y="1065"/>
                      <a:pt x="42277" y="1065"/>
                      <a:pt x="42277" y="1065"/>
                    </a:cubicBezTo>
                    <a:cubicBezTo>
                      <a:pt x="42472" y="996"/>
                      <a:pt x="42472" y="996"/>
                      <a:pt x="42472" y="996"/>
                    </a:cubicBezTo>
                    <a:cubicBezTo>
                      <a:pt x="42658" y="933"/>
                      <a:pt x="42658" y="933"/>
                      <a:pt x="42658" y="933"/>
                    </a:cubicBezTo>
                    <a:cubicBezTo>
                      <a:pt x="42577" y="700"/>
                      <a:pt x="42577" y="700"/>
                      <a:pt x="42577" y="700"/>
                    </a:cubicBezTo>
                    <a:close/>
                    <a:moveTo>
                      <a:pt x="41419" y="1142"/>
                    </a:moveTo>
                    <a:cubicBezTo>
                      <a:pt x="41217" y="1230"/>
                      <a:pt x="41217" y="1230"/>
                      <a:pt x="41217" y="1230"/>
                    </a:cubicBezTo>
                    <a:cubicBezTo>
                      <a:pt x="41026" y="1317"/>
                      <a:pt x="41026" y="1317"/>
                      <a:pt x="41026" y="1317"/>
                    </a:cubicBezTo>
                    <a:cubicBezTo>
                      <a:pt x="40836" y="1407"/>
                      <a:pt x="40836" y="1407"/>
                      <a:pt x="40836" y="1407"/>
                    </a:cubicBezTo>
                    <a:cubicBezTo>
                      <a:pt x="40742" y="1453"/>
                      <a:pt x="40742" y="1453"/>
                      <a:pt x="40742" y="1453"/>
                    </a:cubicBezTo>
                    <a:cubicBezTo>
                      <a:pt x="40852" y="1674"/>
                      <a:pt x="40852" y="1674"/>
                      <a:pt x="40852" y="1674"/>
                    </a:cubicBezTo>
                    <a:cubicBezTo>
                      <a:pt x="40943" y="1629"/>
                      <a:pt x="40943" y="1629"/>
                      <a:pt x="40943" y="1629"/>
                    </a:cubicBezTo>
                    <a:cubicBezTo>
                      <a:pt x="41130" y="1541"/>
                      <a:pt x="41130" y="1541"/>
                      <a:pt x="41130" y="1541"/>
                    </a:cubicBezTo>
                    <a:cubicBezTo>
                      <a:pt x="41318" y="1455"/>
                      <a:pt x="41318" y="1455"/>
                      <a:pt x="41318" y="1455"/>
                    </a:cubicBezTo>
                    <a:cubicBezTo>
                      <a:pt x="41516" y="1368"/>
                      <a:pt x="41516" y="1368"/>
                      <a:pt x="41516" y="1368"/>
                    </a:cubicBezTo>
                    <a:cubicBezTo>
                      <a:pt x="41419" y="1142"/>
                      <a:pt x="41419" y="1142"/>
                      <a:pt x="41419" y="1142"/>
                    </a:cubicBezTo>
                    <a:close/>
                    <a:moveTo>
                      <a:pt x="40300" y="1678"/>
                    </a:moveTo>
                    <a:cubicBezTo>
                      <a:pt x="40274" y="1692"/>
                      <a:pt x="40274" y="1692"/>
                      <a:pt x="40274" y="1692"/>
                    </a:cubicBezTo>
                    <a:cubicBezTo>
                      <a:pt x="40089" y="1791"/>
                      <a:pt x="40089" y="1791"/>
                      <a:pt x="40089" y="1791"/>
                    </a:cubicBezTo>
                    <a:cubicBezTo>
                      <a:pt x="39905" y="1893"/>
                      <a:pt x="39905" y="1893"/>
                      <a:pt x="39905" y="1893"/>
                    </a:cubicBezTo>
                    <a:cubicBezTo>
                      <a:pt x="39722" y="1997"/>
                      <a:pt x="39722" y="1997"/>
                      <a:pt x="39722" y="1997"/>
                    </a:cubicBezTo>
                    <a:cubicBezTo>
                      <a:pt x="39650" y="2040"/>
                      <a:pt x="39650" y="2040"/>
                      <a:pt x="39650" y="2040"/>
                    </a:cubicBezTo>
                    <a:cubicBezTo>
                      <a:pt x="39775" y="2251"/>
                      <a:pt x="39775" y="2251"/>
                      <a:pt x="39775" y="2251"/>
                    </a:cubicBezTo>
                    <a:cubicBezTo>
                      <a:pt x="39845" y="2210"/>
                      <a:pt x="39845" y="2210"/>
                      <a:pt x="39845" y="2210"/>
                    </a:cubicBezTo>
                    <a:cubicBezTo>
                      <a:pt x="40025" y="2108"/>
                      <a:pt x="40025" y="2108"/>
                      <a:pt x="40025" y="2108"/>
                    </a:cubicBezTo>
                    <a:cubicBezTo>
                      <a:pt x="40207" y="2007"/>
                      <a:pt x="40207" y="2007"/>
                      <a:pt x="40207" y="2007"/>
                    </a:cubicBezTo>
                    <a:cubicBezTo>
                      <a:pt x="40389" y="1909"/>
                      <a:pt x="40389" y="1909"/>
                      <a:pt x="40389" y="1909"/>
                    </a:cubicBezTo>
                    <a:cubicBezTo>
                      <a:pt x="40416" y="1895"/>
                      <a:pt x="40416" y="1895"/>
                      <a:pt x="40416" y="1895"/>
                    </a:cubicBezTo>
                    <a:cubicBezTo>
                      <a:pt x="40300" y="1678"/>
                      <a:pt x="40300" y="1678"/>
                      <a:pt x="40300" y="1678"/>
                    </a:cubicBezTo>
                    <a:close/>
                    <a:moveTo>
                      <a:pt x="39226" y="2295"/>
                    </a:moveTo>
                    <a:cubicBezTo>
                      <a:pt x="39179" y="2324"/>
                      <a:pt x="39179" y="2324"/>
                      <a:pt x="39179" y="2324"/>
                    </a:cubicBezTo>
                    <a:cubicBezTo>
                      <a:pt x="39001" y="2437"/>
                      <a:pt x="39001" y="2437"/>
                      <a:pt x="39001" y="2437"/>
                    </a:cubicBezTo>
                    <a:cubicBezTo>
                      <a:pt x="38823" y="2552"/>
                      <a:pt x="38823" y="2552"/>
                      <a:pt x="38823" y="2552"/>
                    </a:cubicBezTo>
                    <a:cubicBezTo>
                      <a:pt x="38646" y="2669"/>
                      <a:pt x="38646" y="2669"/>
                      <a:pt x="38646" y="2669"/>
                    </a:cubicBezTo>
                    <a:cubicBezTo>
                      <a:pt x="38602" y="2699"/>
                      <a:pt x="38602" y="2699"/>
                      <a:pt x="38602" y="2699"/>
                    </a:cubicBezTo>
                    <a:cubicBezTo>
                      <a:pt x="38741" y="2902"/>
                      <a:pt x="38741" y="2902"/>
                      <a:pt x="38741" y="2902"/>
                    </a:cubicBezTo>
                    <a:cubicBezTo>
                      <a:pt x="38783" y="2874"/>
                      <a:pt x="38783" y="2874"/>
                      <a:pt x="38783" y="2874"/>
                    </a:cubicBezTo>
                    <a:cubicBezTo>
                      <a:pt x="38958" y="2758"/>
                      <a:pt x="38958" y="2758"/>
                      <a:pt x="38958" y="2758"/>
                    </a:cubicBezTo>
                    <a:cubicBezTo>
                      <a:pt x="39133" y="2644"/>
                      <a:pt x="39133" y="2644"/>
                      <a:pt x="39133" y="2644"/>
                    </a:cubicBezTo>
                    <a:cubicBezTo>
                      <a:pt x="39310" y="2532"/>
                      <a:pt x="39310" y="2532"/>
                      <a:pt x="39310" y="2532"/>
                    </a:cubicBezTo>
                    <a:cubicBezTo>
                      <a:pt x="39356" y="2504"/>
                      <a:pt x="39356" y="2504"/>
                      <a:pt x="39356" y="2504"/>
                    </a:cubicBezTo>
                    <a:cubicBezTo>
                      <a:pt x="39226" y="2295"/>
                      <a:pt x="39226" y="2295"/>
                      <a:pt x="39226" y="2295"/>
                    </a:cubicBezTo>
                    <a:close/>
                    <a:moveTo>
                      <a:pt x="38195" y="2981"/>
                    </a:moveTo>
                    <a:cubicBezTo>
                      <a:pt x="38121" y="3033"/>
                      <a:pt x="38121" y="3033"/>
                      <a:pt x="38121" y="3033"/>
                    </a:cubicBezTo>
                    <a:cubicBezTo>
                      <a:pt x="37948" y="3158"/>
                      <a:pt x="37948" y="3158"/>
                      <a:pt x="37948" y="3158"/>
                    </a:cubicBezTo>
                    <a:cubicBezTo>
                      <a:pt x="37776" y="3285"/>
                      <a:pt x="37776" y="3285"/>
                      <a:pt x="37776" y="3285"/>
                    </a:cubicBezTo>
                    <a:cubicBezTo>
                      <a:pt x="37596" y="3420"/>
                      <a:pt x="37596" y="3420"/>
                      <a:pt x="37596" y="3420"/>
                    </a:cubicBezTo>
                    <a:cubicBezTo>
                      <a:pt x="37746" y="3615"/>
                      <a:pt x="37746" y="3615"/>
                      <a:pt x="37746" y="3615"/>
                    </a:cubicBezTo>
                    <a:cubicBezTo>
                      <a:pt x="37923" y="3482"/>
                      <a:pt x="37923" y="3482"/>
                      <a:pt x="37923" y="3482"/>
                    </a:cubicBezTo>
                    <a:cubicBezTo>
                      <a:pt x="38093" y="3357"/>
                      <a:pt x="38093" y="3357"/>
                      <a:pt x="38093" y="3357"/>
                    </a:cubicBezTo>
                    <a:cubicBezTo>
                      <a:pt x="38265" y="3233"/>
                      <a:pt x="38265" y="3233"/>
                      <a:pt x="38265" y="3233"/>
                    </a:cubicBezTo>
                    <a:cubicBezTo>
                      <a:pt x="38338" y="3181"/>
                      <a:pt x="38338" y="3181"/>
                      <a:pt x="38338" y="3181"/>
                    </a:cubicBezTo>
                    <a:cubicBezTo>
                      <a:pt x="38195" y="2981"/>
                      <a:pt x="38195" y="2981"/>
                      <a:pt x="38195" y="2981"/>
                    </a:cubicBezTo>
                    <a:close/>
                    <a:moveTo>
                      <a:pt x="37205" y="3723"/>
                    </a:moveTo>
                    <a:cubicBezTo>
                      <a:pt x="37095" y="3810"/>
                      <a:pt x="37095" y="3810"/>
                      <a:pt x="37095" y="3810"/>
                    </a:cubicBezTo>
                    <a:cubicBezTo>
                      <a:pt x="36927" y="3946"/>
                      <a:pt x="36927" y="3946"/>
                      <a:pt x="36927" y="3946"/>
                    </a:cubicBezTo>
                    <a:cubicBezTo>
                      <a:pt x="36759" y="4083"/>
                      <a:pt x="36759" y="4083"/>
                      <a:pt x="36759" y="4083"/>
                    </a:cubicBezTo>
                    <a:cubicBezTo>
                      <a:pt x="36630" y="4190"/>
                      <a:pt x="36630" y="4190"/>
                      <a:pt x="36630" y="4190"/>
                    </a:cubicBezTo>
                    <a:cubicBezTo>
                      <a:pt x="36788" y="4379"/>
                      <a:pt x="36788" y="4379"/>
                      <a:pt x="36788" y="4379"/>
                    </a:cubicBezTo>
                    <a:cubicBezTo>
                      <a:pt x="36916" y="4273"/>
                      <a:pt x="36916" y="4273"/>
                      <a:pt x="36916" y="4273"/>
                    </a:cubicBezTo>
                    <a:cubicBezTo>
                      <a:pt x="37082" y="4137"/>
                      <a:pt x="37082" y="4137"/>
                      <a:pt x="37082" y="4137"/>
                    </a:cubicBezTo>
                    <a:cubicBezTo>
                      <a:pt x="37249" y="4002"/>
                      <a:pt x="37249" y="4002"/>
                      <a:pt x="37249" y="4002"/>
                    </a:cubicBezTo>
                    <a:cubicBezTo>
                      <a:pt x="37359" y="3915"/>
                      <a:pt x="37359" y="3915"/>
                      <a:pt x="37359" y="3915"/>
                    </a:cubicBezTo>
                    <a:cubicBezTo>
                      <a:pt x="37205" y="3723"/>
                      <a:pt x="37205" y="3723"/>
                      <a:pt x="37205" y="3723"/>
                    </a:cubicBezTo>
                    <a:close/>
                    <a:moveTo>
                      <a:pt x="36252" y="4510"/>
                    </a:moveTo>
                    <a:cubicBezTo>
                      <a:pt x="36096" y="4646"/>
                      <a:pt x="36096" y="4646"/>
                      <a:pt x="36096" y="4646"/>
                    </a:cubicBezTo>
                    <a:cubicBezTo>
                      <a:pt x="35931" y="4791"/>
                      <a:pt x="35931" y="4791"/>
                      <a:pt x="35931" y="4791"/>
                    </a:cubicBezTo>
                    <a:cubicBezTo>
                      <a:pt x="35768" y="4937"/>
                      <a:pt x="35768" y="4937"/>
                      <a:pt x="35768" y="4937"/>
                    </a:cubicBezTo>
                    <a:cubicBezTo>
                      <a:pt x="35697" y="5001"/>
                      <a:pt x="35697" y="5001"/>
                      <a:pt x="35697" y="5001"/>
                    </a:cubicBezTo>
                    <a:cubicBezTo>
                      <a:pt x="35862" y="5183"/>
                      <a:pt x="35862" y="5183"/>
                      <a:pt x="35862" y="5183"/>
                    </a:cubicBezTo>
                    <a:cubicBezTo>
                      <a:pt x="35932" y="5120"/>
                      <a:pt x="35932" y="5120"/>
                      <a:pt x="35932" y="5120"/>
                    </a:cubicBezTo>
                    <a:cubicBezTo>
                      <a:pt x="36095" y="4975"/>
                      <a:pt x="36095" y="4975"/>
                      <a:pt x="36095" y="4975"/>
                    </a:cubicBezTo>
                    <a:cubicBezTo>
                      <a:pt x="36258" y="4832"/>
                      <a:pt x="36258" y="4832"/>
                      <a:pt x="36258" y="4832"/>
                    </a:cubicBezTo>
                    <a:cubicBezTo>
                      <a:pt x="36414" y="4696"/>
                      <a:pt x="36414" y="4696"/>
                      <a:pt x="36414" y="4696"/>
                    </a:cubicBezTo>
                    <a:cubicBezTo>
                      <a:pt x="36252" y="4510"/>
                      <a:pt x="36252" y="4510"/>
                      <a:pt x="36252" y="4510"/>
                    </a:cubicBezTo>
                    <a:close/>
                    <a:moveTo>
                      <a:pt x="35332" y="5334"/>
                    </a:moveTo>
                    <a:cubicBezTo>
                      <a:pt x="35280" y="5382"/>
                      <a:pt x="35280" y="5382"/>
                      <a:pt x="35280" y="5382"/>
                    </a:cubicBezTo>
                    <a:cubicBezTo>
                      <a:pt x="35118" y="5533"/>
                      <a:pt x="35118" y="5533"/>
                      <a:pt x="35118" y="5533"/>
                    </a:cubicBezTo>
                    <a:cubicBezTo>
                      <a:pt x="34957" y="5685"/>
                      <a:pt x="34957" y="5685"/>
                      <a:pt x="34957" y="5685"/>
                    </a:cubicBezTo>
                    <a:cubicBezTo>
                      <a:pt x="34793" y="5841"/>
                      <a:pt x="34793" y="5841"/>
                      <a:pt x="34793" y="5841"/>
                    </a:cubicBezTo>
                    <a:cubicBezTo>
                      <a:pt x="34964" y="6018"/>
                      <a:pt x="34964" y="6018"/>
                      <a:pt x="34964" y="6018"/>
                    </a:cubicBezTo>
                    <a:cubicBezTo>
                      <a:pt x="35127" y="5863"/>
                      <a:pt x="35127" y="5863"/>
                      <a:pt x="35127" y="5863"/>
                    </a:cubicBezTo>
                    <a:cubicBezTo>
                      <a:pt x="35287" y="5712"/>
                      <a:pt x="35287" y="5712"/>
                      <a:pt x="35287" y="5712"/>
                    </a:cubicBezTo>
                    <a:cubicBezTo>
                      <a:pt x="35447" y="5562"/>
                      <a:pt x="35447" y="5562"/>
                      <a:pt x="35447" y="5562"/>
                    </a:cubicBezTo>
                    <a:cubicBezTo>
                      <a:pt x="35500" y="5514"/>
                      <a:pt x="35500" y="5514"/>
                      <a:pt x="35500" y="5514"/>
                    </a:cubicBezTo>
                    <a:cubicBezTo>
                      <a:pt x="35332" y="5334"/>
                      <a:pt x="35332" y="5334"/>
                      <a:pt x="35332" y="5334"/>
                    </a:cubicBezTo>
                    <a:close/>
                    <a:moveTo>
                      <a:pt x="34438" y="6184"/>
                    </a:moveTo>
                    <a:cubicBezTo>
                      <a:pt x="34317" y="6303"/>
                      <a:pt x="34317" y="6303"/>
                      <a:pt x="34317" y="6303"/>
                    </a:cubicBezTo>
                    <a:cubicBezTo>
                      <a:pt x="34158" y="6461"/>
                      <a:pt x="34158" y="6461"/>
                      <a:pt x="34158" y="6461"/>
                    </a:cubicBezTo>
                    <a:cubicBezTo>
                      <a:pt x="33913" y="6705"/>
                      <a:pt x="33913" y="6705"/>
                      <a:pt x="33913" y="6705"/>
                    </a:cubicBezTo>
                    <a:cubicBezTo>
                      <a:pt x="34087" y="6878"/>
                      <a:pt x="34087" y="6878"/>
                      <a:pt x="34087" y="6878"/>
                    </a:cubicBezTo>
                    <a:cubicBezTo>
                      <a:pt x="34331" y="6635"/>
                      <a:pt x="34331" y="6635"/>
                      <a:pt x="34331" y="6635"/>
                    </a:cubicBezTo>
                    <a:cubicBezTo>
                      <a:pt x="34489" y="6479"/>
                      <a:pt x="34489" y="6479"/>
                      <a:pt x="34489" y="6479"/>
                    </a:cubicBezTo>
                    <a:cubicBezTo>
                      <a:pt x="34611" y="6360"/>
                      <a:pt x="34611" y="6360"/>
                      <a:pt x="34611" y="6360"/>
                    </a:cubicBezTo>
                    <a:cubicBezTo>
                      <a:pt x="34438" y="6184"/>
                      <a:pt x="34438" y="6184"/>
                      <a:pt x="34438" y="6184"/>
                    </a:cubicBezTo>
                    <a:close/>
                    <a:moveTo>
                      <a:pt x="33566" y="7055"/>
                    </a:moveTo>
                    <a:cubicBezTo>
                      <a:pt x="33367" y="7259"/>
                      <a:pt x="33367" y="7259"/>
                      <a:pt x="33367" y="7259"/>
                    </a:cubicBezTo>
                    <a:cubicBezTo>
                      <a:pt x="33209" y="7421"/>
                      <a:pt x="33209" y="7421"/>
                      <a:pt x="33209" y="7421"/>
                    </a:cubicBezTo>
                    <a:cubicBezTo>
                      <a:pt x="33050" y="7585"/>
                      <a:pt x="33050" y="7585"/>
                      <a:pt x="33050" y="7585"/>
                    </a:cubicBezTo>
                    <a:cubicBezTo>
                      <a:pt x="33227" y="7756"/>
                      <a:pt x="33227" y="7756"/>
                      <a:pt x="33227" y="7756"/>
                    </a:cubicBezTo>
                    <a:cubicBezTo>
                      <a:pt x="33386" y="7592"/>
                      <a:pt x="33386" y="7592"/>
                      <a:pt x="33386" y="7592"/>
                    </a:cubicBezTo>
                    <a:cubicBezTo>
                      <a:pt x="33543" y="7431"/>
                      <a:pt x="33543" y="7431"/>
                      <a:pt x="33543" y="7431"/>
                    </a:cubicBezTo>
                    <a:cubicBezTo>
                      <a:pt x="33742" y="7228"/>
                      <a:pt x="33742" y="7228"/>
                      <a:pt x="33742" y="7228"/>
                    </a:cubicBezTo>
                    <a:cubicBezTo>
                      <a:pt x="33566" y="7055"/>
                      <a:pt x="33566" y="7055"/>
                      <a:pt x="33566" y="7055"/>
                    </a:cubicBezTo>
                    <a:close/>
                    <a:moveTo>
                      <a:pt x="32709" y="7941"/>
                    </a:moveTo>
                    <a:cubicBezTo>
                      <a:pt x="32538" y="8119"/>
                      <a:pt x="32369" y="8298"/>
                      <a:pt x="32200" y="8477"/>
                    </a:cubicBezTo>
                    <a:cubicBezTo>
                      <a:pt x="32379" y="8646"/>
                      <a:pt x="32379" y="8646"/>
                      <a:pt x="32379" y="8646"/>
                    </a:cubicBezTo>
                    <a:cubicBezTo>
                      <a:pt x="32547" y="8467"/>
                      <a:pt x="32717" y="8289"/>
                      <a:pt x="32887" y="8111"/>
                    </a:cubicBezTo>
                    <a:cubicBezTo>
                      <a:pt x="32709" y="7941"/>
                      <a:pt x="32709" y="7941"/>
                      <a:pt x="32709" y="7941"/>
                    </a:cubicBezTo>
                    <a:close/>
                    <a:moveTo>
                      <a:pt x="31862" y="8835"/>
                    </a:moveTo>
                    <a:cubicBezTo>
                      <a:pt x="31693" y="9014"/>
                      <a:pt x="31525" y="9194"/>
                      <a:pt x="31356" y="9374"/>
                    </a:cubicBezTo>
                    <a:cubicBezTo>
                      <a:pt x="31536" y="9542"/>
                      <a:pt x="31536" y="9542"/>
                      <a:pt x="31536" y="9542"/>
                    </a:cubicBezTo>
                    <a:cubicBezTo>
                      <a:pt x="31704" y="9362"/>
                      <a:pt x="31872" y="9183"/>
                      <a:pt x="32041" y="9004"/>
                    </a:cubicBezTo>
                    <a:cubicBezTo>
                      <a:pt x="31862" y="8835"/>
                      <a:pt x="31862" y="8835"/>
                      <a:pt x="31862" y="8835"/>
                    </a:cubicBezTo>
                    <a:close/>
                    <a:moveTo>
                      <a:pt x="31020" y="9733"/>
                    </a:moveTo>
                    <a:cubicBezTo>
                      <a:pt x="30852" y="9913"/>
                      <a:pt x="30683" y="10092"/>
                      <a:pt x="30515" y="10271"/>
                    </a:cubicBezTo>
                    <a:cubicBezTo>
                      <a:pt x="30694" y="10440"/>
                      <a:pt x="30694" y="10440"/>
                      <a:pt x="30694" y="10440"/>
                    </a:cubicBezTo>
                    <a:cubicBezTo>
                      <a:pt x="30863" y="10261"/>
                      <a:pt x="31032" y="10081"/>
                      <a:pt x="31199" y="9901"/>
                    </a:cubicBezTo>
                    <a:cubicBezTo>
                      <a:pt x="31020" y="9733"/>
                      <a:pt x="31020" y="9733"/>
                      <a:pt x="31020" y="9733"/>
                    </a:cubicBezTo>
                    <a:close/>
                    <a:moveTo>
                      <a:pt x="30178" y="10630"/>
                    </a:moveTo>
                    <a:cubicBezTo>
                      <a:pt x="30009" y="10809"/>
                      <a:pt x="29840" y="10987"/>
                      <a:pt x="29670" y="11166"/>
                    </a:cubicBezTo>
                    <a:cubicBezTo>
                      <a:pt x="29848" y="11335"/>
                      <a:pt x="29848" y="11335"/>
                      <a:pt x="29848" y="11335"/>
                    </a:cubicBezTo>
                    <a:cubicBezTo>
                      <a:pt x="30018" y="11157"/>
                      <a:pt x="30187" y="10978"/>
                      <a:pt x="30357" y="10799"/>
                    </a:cubicBezTo>
                    <a:cubicBezTo>
                      <a:pt x="30178" y="10630"/>
                      <a:pt x="30178" y="10630"/>
                      <a:pt x="30178" y="10630"/>
                    </a:cubicBezTo>
                    <a:close/>
                    <a:moveTo>
                      <a:pt x="29330" y="11521"/>
                    </a:moveTo>
                    <a:cubicBezTo>
                      <a:pt x="29121" y="11739"/>
                      <a:pt x="29121" y="11739"/>
                      <a:pt x="29121" y="11739"/>
                    </a:cubicBezTo>
                    <a:cubicBezTo>
                      <a:pt x="28818" y="12051"/>
                      <a:pt x="28818" y="12051"/>
                      <a:pt x="28818" y="12051"/>
                    </a:cubicBezTo>
                    <a:cubicBezTo>
                      <a:pt x="28994" y="12223"/>
                      <a:pt x="28994" y="12223"/>
                      <a:pt x="28994" y="12223"/>
                    </a:cubicBezTo>
                    <a:cubicBezTo>
                      <a:pt x="29298" y="11910"/>
                      <a:pt x="29298" y="11910"/>
                      <a:pt x="29298" y="11910"/>
                    </a:cubicBezTo>
                    <a:cubicBezTo>
                      <a:pt x="29508" y="11692"/>
                      <a:pt x="29508" y="11692"/>
                      <a:pt x="29508" y="11692"/>
                    </a:cubicBezTo>
                    <a:cubicBezTo>
                      <a:pt x="29330" y="11521"/>
                      <a:pt x="29330" y="11521"/>
                      <a:pt x="29330" y="11521"/>
                    </a:cubicBezTo>
                    <a:close/>
                    <a:moveTo>
                      <a:pt x="28474" y="12402"/>
                    </a:moveTo>
                    <a:cubicBezTo>
                      <a:pt x="28318" y="12559"/>
                      <a:pt x="28318" y="12559"/>
                      <a:pt x="28318" y="12559"/>
                    </a:cubicBezTo>
                    <a:cubicBezTo>
                      <a:pt x="28156" y="12722"/>
                      <a:pt x="28156" y="12722"/>
                      <a:pt x="28156" y="12722"/>
                    </a:cubicBezTo>
                    <a:cubicBezTo>
                      <a:pt x="27953" y="12923"/>
                      <a:pt x="27953" y="12923"/>
                      <a:pt x="27953" y="12923"/>
                    </a:cubicBezTo>
                    <a:cubicBezTo>
                      <a:pt x="28125" y="13099"/>
                      <a:pt x="28125" y="13099"/>
                      <a:pt x="28125" y="13099"/>
                    </a:cubicBezTo>
                    <a:cubicBezTo>
                      <a:pt x="28330" y="12896"/>
                      <a:pt x="28330" y="12896"/>
                      <a:pt x="28330" y="12896"/>
                    </a:cubicBezTo>
                    <a:cubicBezTo>
                      <a:pt x="28492" y="12733"/>
                      <a:pt x="28492" y="12733"/>
                      <a:pt x="28492" y="12733"/>
                    </a:cubicBezTo>
                    <a:cubicBezTo>
                      <a:pt x="28648" y="12575"/>
                      <a:pt x="28648" y="12575"/>
                      <a:pt x="28648" y="12575"/>
                    </a:cubicBezTo>
                    <a:cubicBezTo>
                      <a:pt x="28474" y="12402"/>
                      <a:pt x="28474" y="12402"/>
                      <a:pt x="28474" y="12402"/>
                    </a:cubicBezTo>
                    <a:close/>
                    <a:moveTo>
                      <a:pt x="27602" y="13267"/>
                    </a:moveTo>
                    <a:cubicBezTo>
                      <a:pt x="27502" y="13364"/>
                      <a:pt x="27502" y="13364"/>
                      <a:pt x="27502" y="13364"/>
                    </a:cubicBezTo>
                    <a:cubicBezTo>
                      <a:pt x="27337" y="13523"/>
                      <a:pt x="27337" y="13523"/>
                      <a:pt x="27337" y="13523"/>
                    </a:cubicBezTo>
                    <a:cubicBezTo>
                      <a:pt x="27172" y="13681"/>
                      <a:pt x="27172" y="13681"/>
                      <a:pt x="27172" y="13681"/>
                    </a:cubicBezTo>
                    <a:cubicBezTo>
                      <a:pt x="27070" y="13777"/>
                      <a:pt x="27070" y="13777"/>
                      <a:pt x="27070" y="13777"/>
                    </a:cubicBezTo>
                    <a:cubicBezTo>
                      <a:pt x="27239" y="13956"/>
                      <a:pt x="27239" y="13956"/>
                      <a:pt x="27239" y="13956"/>
                    </a:cubicBezTo>
                    <a:cubicBezTo>
                      <a:pt x="27341" y="13860"/>
                      <a:pt x="27341" y="13860"/>
                      <a:pt x="27341" y="13860"/>
                    </a:cubicBezTo>
                    <a:cubicBezTo>
                      <a:pt x="27508" y="13701"/>
                      <a:pt x="27508" y="13701"/>
                      <a:pt x="27508" y="13701"/>
                    </a:cubicBezTo>
                    <a:cubicBezTo>
                      <a:pt x="27673" y="13541"/>
                      <a:pt x="27673" y="13541"/>
                      <a:pt x="27673" y="13541"/>
                    </a:cubicBezTo>
                    <a:cubicBezTo>
                      <a:pt x="27773" y="13444"/>
                      <a:pt x="27773" y="13444"/>
                      <a:pt x="27773" y="13444"/>
                    </a:cubicBezTo>
                    <a:cubicBezTo>
                      <a:pt x="27602" y="13267"/>
                      <a:pt x="27602" y="13267"/>
                      <a:pt x="27602" y="13267"/>
                    </a:cubicBezTo>
                    <a:close/>
                    <a:moveTo>
                      <a:pt x="26711" y="14112"/>
                    </a:moveTo>
                    <a:cubicBezTo>
                      <a:pt x="26503" y="14303"/>
                      <a:pt x="26503" y="14303"/>
                      <a:pt x="26503" y="14303"/>
                    </a:cubicBezTo>
                    <a:cubicBezTo>
                      <a:pt x="26335" y="14456"/>
                      <a:pt x="26335" y="14456"/>
                      <a:pt x="26335" y="14456"/>
                    </a:cubicBezTo>
                    <a:cubicBezTo>
                      <a:pt x="26166" y="14607"/>
                      <a:pt x="26166" y="14607"/>
                      <a:pt x="26166" y="14607"/>
                    </a:cubicBezTo>
                    <a:cubicBezTo>
                      <a:pt x="26330" y="14791"/>
                      <a:pt x="26330" y="14791"/>
                      <a:pt x="26330" y="14791"/>
                    </a:cubicBezTo>
                    <a:cubicBezTo>
                      <a:pt x="26499" y="14639"/>
                      <a:pt x="26499" y="14639"/>
                      <a:pt x="26499" y="14639"/>
                    </a:cubicBezTo>
                    <a:cubicBezTo>
                      <a:pt x="26669" y="14485"/>
                      <a:pt x="26669" y="14485"/>
                      <a:pt x="26669" y="14485"/>
                    </a:cubicBezTo>
                    <a:cubicBezTo>
                      <a:pt x="26878" y="14293"/>
                      <a:pt x="26878" y="14293"/>
                      <a:pt x="26878" y="14293"/>
                    </a:cubicBezTo>
                    <a:cubicBezTo>
                      <a:pt x="26711" y="14112"/>
                      <a:pt x="26711" y="14112"/>
                      <a:pt x="26711" y="14112"/>
                    </a:cubicBezTo>
                    <a:close/>
                    <a:moveTo>
                      <a:pt x="25798" y="14930"/>
                    </a:moveTo>
                    <a:cubicBezTo>
                      <a:pt x="25651" y="15056"/>
                      <a:pt x="25651" y="15056"/>
                      <a:pt x="25651" y="15056"/>
                    </a:cubicBezTo>
                    <a:cubicBezTo>
                      <a:pt x="25479" y="15203"/>
                      <a:pt x="25479" y="15203"/>
                      <a:pt x="25479" y="15203"/>
                    </a:cubicBezTo>
                    <a:cubicBezTo>
                      <a:pt x="25305" y="15349"/>
                      <a:pt x="25305" y="15349"/>
                      <a:pt x="25305" y="15349"/>
                    </a:cubicBezTo>
                    <a:cubicBezTo>
                      <a:pt x="25236" y="15406"/>
                      <a:pt x="25236" y="15406"/>
                      <a:pt x="25236" y="15406"/>
                    </a:cubicBezTo>
                    <a:cubicBezTo>
                      <a:pt x="25393" y="15596"/>
                      <a:pt x="25393" y="15596"/>
                      <a:pt x="25393" y="15596"/>
                    </a:cubicBezTo>
                    <a:cubicBezTo>
                      <a:pt x="25462" y="15538"/>
                      <a:pt x="25462" y="15538"/>
                      <a:pt x="25462" y="15538"/>
                    </a:cubicBezTo>
                    <a:cubicBezTo>
                      <a:pt x="25637" y="15391"/>
                      <a:pt x="25637" y="15391"/>
                      <a:pt x="25637" y="15391"/>
                    </a:cubicBezTo>
                    <a:cubicBezTo>
                      <a:pt x="25811" y="15243"/>
                      <a:pt x="25811" y="15243"/>
                      <a:pt x="25811" y="15243"/>
                    </a:cubicBezTo>
                    <a:cubicBezTo>
                      <a:pt x="25958" y="15117"/>
                      <a:pt x="25958" y="15117"/>
                      <a:pt x="25958" y="15117"/>
                    </a:cubicBezTo>
                    <a:cubicBezTo>
                      <a:pt x="25798" y="14930"/>
                      <a:pt x="25798" y="14930"/>
                      <a:pt x="25798" y="14930"/>
                    </a:cubicBezTo>
                    <a:close/>
                    <a:moveTo>
                      <a:pt x="24856" y="15716"/>
                    </a:moveTo>
                    <a:cubicBezTo>
                      <a:pt x="24778" y="15778"/>
                      <a:pt x="24778" y="15778"/>
                      <a:pt x="24778" y="15778"/>
                    </a:cubicBezTo>
                    <a:cubicBezTo>
                      <a:pt x="24601" y="15918"/>
                      <a:pt x="24601" y="15918"/>
                      <a:pt x="24601" y="15918"/>
                    </a:cubicBezTo>
                    <a:cubicBezTo>
                      <a:pt x="24423" y="16057"/>
                      <a:pt x="24423" y="16057"/>
                      <a:pt x="24423" y="16057"/>
                    </a:cubicBezTo>
                    <a:cubicBezTo>
                      <a:pt x="24277" y="16168"/>
                      <a:pt x="24277" y="16168"/>
                      <a:pt x="24277" y="16168"/>
                    </a:cubicBezTo>
                    <a:cubicBezTo>
                      <a:pt x="24425" y="16364"/>
                      <a:pt x="24425" y="16364"/>
                      <a:pt x="24425" y="16364"/>
                    </a:cubicBezTo>
                    <a:cubicBezTo>
                      <a:pt x="24573" y="16252"/>
                      <a:pt x="24573" y="16252"/>
                      <a:pt x="24573" y="16252"/>
                    </a:cubicBezTo>
                    <a:cubicBezTo>
                      <a:pt x="24753" y="16112"/>
                      <a:pt x="24753" y="16112"/>
                      <a:pt x="24753" y="16112"/>
                    </a:cubicBezTo>
                    <a:cubicBezTo>
                      <a:pt x="24932" y="15971"/>
                      <a:pt x="24932" y="15971"/>
                      <a:pt x="24932" y="15971"/>
                    </a:cubicBezTo>
                    <a:cubicBezTo>
                      <a:pt x="25010" y="15908"/>
                      <a:pt x="25010" y="15908"/>
                      <a:pt x="25010" y="15908"/>
                    </a:cubicBezTo>
                    <a:cubicBezTo>
                      <a:pt x="24856" y="15716"/>
                      <a:pt x="24856" y="15716"/>
                      <a:pt x="24856" y="15716"/>
                    </a:cubicBezTo>
                    <a:close/>
                    <a:moveTo>
                      <a:pt x="23884" y="16461"/>
                    </a:moveTo>
                    <a:cubicBezTo>
                      <a:pt x="23699" y="16595"/>
                      <a:pt x="23699" y="16595"/>
                      <a:pt x="23699" y="16595"/>
                    </a:cubicBezTo>
                    <a:cubicBezTo>
                      <a:pt x="23516" y="16725"/>
                      <a:pt x="23516" y="16725"/>
                      <a:pt x="23516" y="16725"/>
                    </a:cubicBezTo>
                    <a:cubicBezTo>
                      <a:pt x="23331" y="16854"/>
                      <a:pt x="23331" y="16854"/>
                      <a:pt x="23331" y="16854"/>
                    </a:cubicBezTo>
                    <a:cubicBezTo>
                      <a:pt x="23285" y="16886"/>
                      <a:pt x="23285" y="16886"/>
                      <a:pt x="23285" y="16886"/>
                    </a:cubicBezTo>
                    <a:cubicBezTo>
                      <a:pt x="23423" y="17089"/>
                      <a:pt x="23423" y="17089"/>
                      <a:pt x="23423" y="17089"/>
                    </a:cubicBezTo>
                    <a:cubicBezTo>
                      <a:pt x="23471" y="17056"/>
                      <a:pt x="23471" y="17056"/>
                      <a:pt x="23471" y="17056"/>
                    </a:cubicBezTo>
                    <a:cubicBezTo>
                      <a:pt x="23658" y="16926"/>
                      <a:pt x="23658" y="16926"/>
                      <a:pt x="23658" y="16926"/>
                    </a:cubicBezTo>
                    <a:cubicBezTo>
                      <a:pt x="23843" y="16795"/>
                      <a:pt x="23843" y="16795"/>
                      <a:pt x="23843" y="16795"/>
                    </a:cubicBezTo>
                    <a:cubicBezTo>
                      <a:pt x="24029" y="16660"/>
                      <a:pt x="24029" y="16660"/>
                      <a:pt x="24029" y="16660"/>
                    </a:cubicBezTo>
                    <a:cubicBezTo>
                      <a:pt x="23884" y="16461"/>
                      <a:pt x="23884" y="16461"/>
                      <a:pt x="23884" y="16461"/>
                    </a:cubicBezTo>
                    <a:close/>
                    <a:moveTo>
                      <a:pt x="22878" y="17158"/>
                    </a:moveTo>
                    <a:cubicBezTo>
                      <a:pt x="22771" y="17229"/>
                      <a:pt x="22771" y="17229"/>
                      <a:pt x="22771" y="17229"/>
                    </a:cubicBezTo>
                    <a:cubicBezTo>
                      <a:pt x="22582" y="17350"/>
                      <a:pt x="22582" y="17350"/>
                      <a:pt x="22582" y="17350"/>
                    </a:cubicBezTo>
                    <a:cubicBezTo>
                      <a:pt x="22391" y="17469"/>
                      <a:pt x="22391" y="17469"/>
                      <a:pt x="22391" y="17469"/>
                    </a:cubicBezTo>
                    <a:cubicBezTo>
                      <a:pt x="22257" y="17551"/>
                      <a:pt x="22257" y="17551"/>
                      <a:pt x="22257" y="17551"/>
                    </a:cubicBezTo>
                    <a:cubicBezTo>
                      <a:pt x="22385" y="17762"/>
                      <a:pt x="22385" y="17762"/>
                      <a:pt x="22385" y="17762"/>
                    </a:cubicBezTo>
                    <a:cubicBezTo>
                      <a:pt x="22521" y="17678"/>
                      <a:pt x="22521" y="17678"/>
                      <a:pt x="22521" y="17678"/>
                    </a:cubicBezTo>
                    <a:cubicBezTo>
                      <a:pt x="22713" y="17558"/>
                      <a:pt x="22713" y="17558"/>
                      <a:pt x="22713" y="17558"/>
                    </a:cubicBezTo>
                    <a:cubicBezTo>
                      <a:pt x="22905" y="17435"/>
                      <a:pt x="22905" y="17435"/>
                      <a:pt x="22905" y="17435"/>
                    </a:cubicBezTo>
                    <a:cubicBezTo>
                      <a:pt x="23012" y="17365"/>
                      <a:pt x="23012" y="17365"/>
                      <a:pt x="23012" y="17365"/>
                    </a:cubicBezTo>
                    <a:cubicBezTo>
                      <a:pt x="22878" y="17158"/>
                      <a:pt x="22878" y="17158"/>
                      <a:pt x="22878" y="17158"/>
                    </a:cubicBezTo>
                    <a:close/>
                    <a:moveTo>
                      <a:pt x="21836" y="17801"/>
                    </a:moveTo>
                    <a:cubicBezTo>
                      <a:pt x="21617" y="17926"/>
                      <a:pt x="21617" y="17926"/>
                      <a:pt x="21617" y="17926"/>
                    </a:cubicBezTo>
                    <a:cubicBezTo>
                      <a:pt x="21420" y="18035"/>
                      <a:pt x="21420" y="18035"/>
                      <a:pt x="21420" y="18035"/>
                    </a:cubicBezTo>
                    <a:cubicBezTo>
                      <a:pt x="21222" y="18141"/>
                      <a:pt x="21222" y="18141"/>
                      <a:pt x="21222" y="18141"/>
                    </a:cubicBezTo>
                    <a:cubicBezTo>
                      <a:pt x="21195" y="18155"/>
                      <a:pt x="21195" y="18155"/>
                      <a:pt x="21195" y="18155"/>
                    </a:cubicBezTo>
                    <a:cubicBezTo>
                      <a:pt x="21308" y="18374"/>
                      <a:pt x="21308" y="18374"/>
                      <a:pt x="21308" y="18374"/>
                    </a:cubicBezTo>
                    <a:cubicBezTo>
                      <a:pt x="21337" y="18359"/>
                      <a:pt x="21337" y="18359"/>
                      <a:pt x="21337" y="18359"/>
                    </a:cubicBezTo>
                    <a:cubicBezTo>
                      <a:pt x="21538" y="18251"/>
                      <a:pt x="21538" y="18251"/>
                      <a:pt x="21538" y="18251"/>
                    </a:cubicBezTo>
                    <a:cubicBezTo>
                      <a:pt x="21737" y="18140"/>
                      <a:pt x="21737" y="18140"/>
                      <a:pt x="21737" y="18140"/>
                    </a:cubicBezTo>
                    <a:cubicBezTo>
                      <a:pt x="21959" y="18014"/>
                      <a:pt x="21959" y="18014"/>
                      <a:pt x="21959" y="18014"/>
                    </a:cubicBezTo>
                    <a:cubicBezTo>
                      <a:pt x="21836" y="17801"/>
                      <a:pt x="21836" y="17801"/>
                      <a:pt x="21836" y="17801"/>
                    </a:cubicBezTo>
                    <a:close/>
                    <a:moveTo>
                      <a:pt x="20759" y="18379"/>
                    </a:moveTo>
                    <a:cubicBezTo>
                      <a:pt x="20619" y="18448"/>
                      <a:pt x="20619" y="18448"/>
                      <a:pt x="20619" y="18448"/>
                    </a:cubicBezTo>
                    <a:cubicBezTo>
                      <a:pt x="20416" y="18545"/>
                      <a:pt x="20416" y="18545"/>
                      <a:pt x="20416" y="18545"/>
                    </a:cubicBezTo>
                    <a:cubicBezTo>
                      <a:pt x="20210" y="18640"/>
                      <a:pt x="20210" y="18640"/>
                      <a:pt x="20210" y="18640"/>
                    </a:cubicBezTo>
                    <a:cubicBezTo>
                      <a:pt x="20096" y="18692"/>
                      <a:pt x="20096" y="18692"/>
                      <a:pt x="20096" y="18692"/>
                    </a:cubicBezTo>
                    <a:cubicBezTo>
                      <a:pt x="20195" y="18917"/>
                      <a:pt x="20195" y="18917"/>
                      <a:pt x="20195" y="18917"/>
                    </a:cubicBezTo>
                    <a:cubicBezTo>
                      <a:pt x="20313" y="18864"/>
                      <a:pt x="20313" y="18864"/>
                      <a:pt x="20313" y="18864"/>
                    </a:cubicBezTo>
                    <a:cubicBezTo>
                      <a:pt x="20521" y="18768"/>
                      <a:pt x="20521" y="18768"/>
                      <a:pt x="20521" y="18768"/>
                    </a:cubicBezTo>
                    <a:cubicBezTo>
                      <a:pt x="20727" y="18669"/>
                      <a:pt x="20727" y="18669"/>
                      <a:pt x="20727" y="18669"/>
                    </a:cubicBezTo>
                    <a:cubicBezTo>
                      <a:pt x="20867" y="18600"/>
                      <a:pt x="20867" y="18600"/>
                      <a:pt x="20867" y="18600"/>
                    </a:cubicBezTo>
                    <a:cubicBezTo>
                      <a:pt x="20759" y="18379"/>
                      <a:pt x="20759" y="18379"/>
                      <a:pt x="20759" y="18379"/>
                    </a:cubicBezTo>
                    <a:close/>
                    <a:moveTo>
                      <a:pt x="19647" y="18885"/>
                    </a:moveTo>
                    <a:cubicBezTo>
                      <a:pt x="19586" y="18911"/>
                      <a:pt x="19586" y="18911"/>
                      <a:pt x="19586" y="18911"/>
                    </a:cubicBezTo>
                    <a:cubicBezTo>
                      <a:pt x="19375" y="18996"/>
                      <a:pt x="19375" y="18996"/>
                      <a:pt x="19375" y="18996"/>
                    </a:cubicBezTo>
                    <a:cubicBezTo>
                      <a:pt x="19162" y="19078"/>
                      <a:pt x="19162" y="19078"/>
                      <a:pt x="19162" y="19078"/>
                    </a:cubicBezTo>
                    <a:cubicBezTo>
                      <a:pt x="18963" y="19152"/>
                      <a:pt x="18963" y="19152"/>
                      <a:pt x="18963" y="19152"/>
                    </a:cubicBezTo>
                    <a:cubicBezTo>
                      <a:pt x="19048" y="19383"/>
                      <a:pt x="19048" y="19383"/>
                      <a:pt x="19048" y="19383"/>
                    </a:cubicBezTo>
                    <a:cubicBezTo>
                      <a:pt x="19249" y="19308"/>
                      <a:pt x="19249" y="19308"/>
                      <a:pt x="19249" y="19308"/>
                    </a:cubicBezTo>
                    <a:cubicBezTo>
                      <a:pt x="19465" y="19225"/>
                      <a:pt x="19465" y="19225"/>
                      <a:pt x="19465" y="19225"/>
                    </a:cubicBezTo>
                    <a:cubicBezTo>
                      <a:pt x="19679" y="19138"/>
                      <a:pt x="19679" y="19138"/>
                      <a:pt x="19679" y="19138"/>
                    </a:cubicBezTo>
                    <a:cubicBezTo>
                      <a:pt x="19740" y="19113"/>
                      <a:pt x="19740" y="19113"/>
                      <a:pt x="19740" y="19113"/>
                    </a:cubicBezTo>
                    <a:cubicBezTo>
                      <a:pt x="19647" y="18885"/>
                      <a:pt x="19647" y="18885"/>
                      <a:pt x="19647" y="18885"/>
                    </a:cubicBezTo>
                    <a:close/>
                    <a:moveTo>
                      <a:pt x="18504" y="19313"/>
                    </a:moveTo>
                    <a:cubicBezTo>
                      <a:pt x="18295" y="19381"/>
                      <a:pt x="18295" y="19381"/>
                      <a:pt x="18295" y="19381"/>
                    </a:cubicBezTo>
                    <a:cubicBezTo>
                      <a:pt x="18074" y="19450"/>
                      <a:pt x="18074" y="19450"/>
                      <a:pt x="18074" y="19450"/>
                    </a:cubicBezTo>
                    <a:cubicBezTo>
                      <a:pt x="17851" y="19516"/>
                      <a:pt x="17851" y="19516"/>
                      <a:pt x="17851" y="19516"/>
                    </a:cubicBezTo>
                    <a:cubicBezTo>
                      <a:pt x="17803" y="19530"/>
                      <a:pt x="17803" y="19530"/>
                      <a:pt x="17803" y="19530"/>
                    </a:cubicBezTo>
                    <a:cubicBezTo>
                      <a:pt x="17868" y="19767"/>
                      <a:pt x="17868" y="19767"/>
                      <a:pt x="17868" y="19767"/>
                    </a:cubicBezTo>
                    <a:cubicBezTo>
                      <a:pt x="17919" y="19753"/>
                      <a:pt x="17919" y="19753"/>
                      <a:pt x="17919" y="19753"/>
                    </a:cubicBezTo>
                    <a:cubicBezTo>
                      <a:pt x="18145" y="19686"/>
                      <a:pt x="18145" y="19686"/>
                      <a:pt x="18145" y="19686"/>
                    </a:cubicBezTo>
                    <a:cubicBezTo>
                      <a:pt x="18370" y="19616"/>
                      <a:pt x="18370" y="19616"/>
                      <a:pt x="18370" y="19616"/>
                    </a:cubicBezTo>
                    <a:cubicBezTo>
                      <a:pt x="18578" y="19548"/>
                      <a:pt x="18578" y="19548"/>
                      <a:pt x="18578" y="19548"/>
                    </a:cubicBezTo>
                    <a:cubicBezTo>
                      <a:pt x="18504" y="19313"/>
                      <a:pt x="18504" y="19313"/>
                      <a:pt x="18504" y="19313"/>
                    </a:cubicBezTo>
                    <a:close/>
                    <a:moveTo>
                      <a:pt x="17331" y="19657"/>
                    </a:moveTo>
                    <a:cubicBezTo>
                      <a:pt x="17172" y="19697"/>
                      <a:pt x="17172" y="19697"/>
                      <a:pt x="17172" y="19697"/>
                    </a:cubicBezTo>
                    <a:cubicBezTo>
                      <a:pt x="16943" y="19752"/>
                      <a:pt x="16943" y="19752"/>
                      <a:pt x="16943" y="19752"/>
                    </a:cubicBezTo>
                    <a:cubicBezTo>
                      <a:pt x="16711" y="19803"/>
                      <a:pt x="16711" y="19803"/>
                      <a:pt x="16711" y="19803"/>
                    </a:cubicBezTo>
                    <a:cubicBezTo>
                      <a:pt x="16617" y="19822"/>
                      <a:pt x="16617" y="19822"/>
                      <a:pt x="16617" y="19822"/>
                    </a:cubicBezTo>
                    <a:cubicBezTo>
                      <a:pt x="16665" y="20064"/>
                      <a:pt x="16665" y="20064"/>
                      <a:pt x="16665" y="20064"/>
                    </a:cubicBezTo>
                    <a:cubicBezTo>
                      <a:pt x="16763" y="20043"/>
                      <a:pt x="16763" y="20043"/>
                      <a:pt x="16763" y="20043"/>
                    </a:cubicBezTo>
                    <a:cubicBezTo>
                      <a:pt x="16998" y="19991"/>
                      <a:pt x="16998" y="19991"/>
                      <a:pt x="16998" y="19991"/>
                    </a:cubicBezTo>
                    <a:cubicBezTo>
                      <a:pt x="17231" y="19936"/>
                      <a:pt x="17231" y="19936"/>
                      <a:pt x="17231" y="19936"/>
                    </a:cubicBezTo>
                    <a:cubicBezTo>
                      <a:pt x="17389" y="19896"/>
                      <a:pt x="17389" y="19896"/>
                      <a:pt x="17389" y="19896"/>
                    </a:cubicBezTo>
                    <a:cubicBezTo>
                      <a:pt x="17331" y="19657"/>
                      <a:pt x="17331" y="19657"/>
                      <a:pt x="17331" y="19657"/>
                    </a:cubicBezTo>
                    <a:close/>
                    <a:moveTo>
                      <a:pt x="16137" y="19915"/>
                    </a:moveTo>
                    <a:cubicBezTo>
                      <a:pt x="16005" y="19938"/>
                      <a:pt x="16005" y="19938"/>
                      <a:pt x="16005" y="19938"/>
                    </a:cubicBezTo>
                    <a:cubicBezTo>
                      <a:pt x="15766" y="19977"/>
                      <a:pt x="15766" y="19977"/>
                      <a:pt x="15766" y="19977"/>
                    </a:cubicBezTo>
                    <a:cubicBezTo>
                      <a:pt x="15525" y="20012"/>
                      <a:pt x="15525" y="20012"/>
                      <a:pt x="15525" y="20012"/>
                    </a:cubicBezTo>
                    <a:cubicBezTo>
                      <a:pt x="15413" y="20027"/>
                      <a:pt x="15413" y="20027"/>
                      <a:pt x="15413" y="20027"/>
                    </a:cubicBezTo>
                    <a:cubicBezTo>
                      <a:pt x="15443" y="20271"/>
                      <a:pt x="15443" y="20271"/>
                      <a:pt x="15443" y="20271"/>
                    </a:cubicBezTo>
                    <a:cubicBezTo>
                      <a:pt x="15559" y="20256"/>
                      <a:pt x="15559" y="20256"/>
                      <a:pt x="15559" y="20256"/>
                    </a:cubicBezTo>
                    <a:cubicBezTo>
                      <a:pt x="15804" y="20220"/>
                      <a:pt x="15804" y="20220"/>
                      <a:pt x="15804" y="20220"/>
                    </a:cubicBezTo>
                    <a:cubicBezTo>
                      <a:pt x="16046" y="20181"/>
                      <a:pt x="16046" y="20181"/>
                      <a:pt x="16046" y="20181"/>
                    </a:cubicBezTo>
                    <a:cubicBezTo>
                      <a:pt x="16178" y="20157"/>
                      <a:pt x="16178" y="20157"/>
                      <a:pt x="16178" y="20157"/>
                    </a:cubicBezTo>
                    <a:cubicBezTo>
                      <a:pt x="16137" y="19915"/>
                      <a:pt x="16137" y="19915"/>
                      <a:pt x="16137" y="19915"/>
                    </a:cubicBezTo>
                    <a:close/>
                    <a:moveTo>
                      <a:pt x="14927" y="20085"/>
                    </a:moveTo>
                    <a:cubicBezTo>
                      <a:pt x="14790" y="20099"/>
                      <a:pt x="14790" y="20099"/>
                      <a:pt x="14790" y="20099"/>
                    </a:cubicBezTo>
                    <a:cubicBezTo>
                      <a:pt x="14541" y="20121"/>
                      <a:pt x="14541" y="20121"/>
                      <a:pt x="14541" y="20121"/>
                    </a:cubicBezTo>
                    <a:cubicBezTo>
                      <a:pt x="14290" y="20140"/>
                      <a:pt x="14290" y="20140"/>
                      <a:pt x="14290" y="20140"/>
                    </a:cubicBezTo>
                    <a:cubicBezTo>
                      <a:pt x="14197" y="20145"/>
                      <a:pt x="14197" y="20145"/>
                      <a:pt x="14197" y="20145"/>
                    </a:cubicBezTo>
                    <a:cubicBezTo>
                      <a:pt x="14210" y="20391"/>
                      <a:pt x="14210" y="20391"/>
                      <a:pt x="14210" y="20391"/>
                    </a:cubicBezTo>
                    <a:cubicBezTo>
                      <a:pt x="14306" y="20385"/>
                      <a:pt x="14306" y="20385"/>
                      <a:pt x="14306" y="20385"/>
                    </a:cubicBezTo>
                    <a:cubicBezTo>
                      <a:pt x="14561" y="20366"/>
                      <a:pt x="14561" y="20366"/>
                      <a:pt x="14561" y="20366"/>
                    </a:cubicBezTo>
                    <a:cubicBezTo>
                      <a:pt x="14813" y="20344"/>
                      <a:pt x="14813" y="20344"/>
                      <a:pt x="14813" y="20344"/>
                    </a:cubicBezTo>
                    <a:cubicBezTo>
                      <a:pt x="14951" y="20330"/>
                      <a:pt x="14951" y="20330"/>
                      <a:pt x="14951" y="20330"/>
                    </a:cubicBezTo>
                    <a:cubicBezTo>
                      <a:pt x="14927" y="20085"/>
                      <a:pt x="14927" y="20085"/>
                      <a:pt x="14927" y="20085"/>
                    </a:cubicBezTo>
                    <a:close/>
                    <a:moveTo>
                      <a:pt x="13709" y="20169"/>
                    </a:moveTo>
                    <a:cubicBezTo>
                      <a:pt x="13524" y="20175"/>
                      <a:pt x="13524" y="20175"/>
                      <a:pt x="13524" y="20175"/>
                    </a:cubicBezTo>
                    <a:cubicBezTo>
                      <a:pt x="13264" y="20179"/>
                      <a:pt x="13264" y="20179"/>
                      <a:pt x="13264" y="20179"/>
                    </a:cubicBezTo>
                    <a:cubicBezTo>
                      <a:pt x="13002" y="20180"/>
                      <a:pt x="13002" y="20180"/>
                      <a:pt x="13002" y="20180"/>
                    </a:cubicBezTo>
                    <a:cubicBezTo>
                      <a:pt x="12975" y="20180"/>
                      <a:pt x="12975" y="20180"/>
                      <a:pt x="12975" y="20180"/>
                    </a:cubicBezTo>
                    <a:cubicBezTo>
                      <a:pt x="12971" y="20426"/>
                      <a:pt x="12971" y="20426"/>
                      <a:pt x="12971" y="20426"/>
                    </a:cubicBezTo>
                    <a:cubicBezTo>
                      <a:pt x="13001" y="20426"/>
                      <a:pt x="13001" y="20426"/>
                      <a:pt x="13001" y="20426"/>
                    </a:cubicBezTo>
                    <a:cubicBezTo>
                      <a:pt x="13267" y="20425"/>
                      <a:pt x="13267" y="20425"/>
                      <a:pt x="13267" y="20425"/>
                    </a:cubicBezTo>
                    <a:cubicBezTo>
                      <a:pt x="13530" y="20421"/>
                      <a:pt x="13530" y="20421"/>
                      <a:pt x="13530" y="20421"/>
                    </a:cubicBezTo>
                    <a:cubicBezTo>
                      <a:pt x="13715" y="20415"/>
                      <a:pt x="13715" y="20415"/>
                      <a:pt x="13715" y="20415"/>
                    </a:cubicBezTo>
                    <a:cubicBezTo>
                      <a:pt x="13709" y="20169"/>
                      <a:pt x="13709" y="20169"/>
                      <a:pt x="13709" y="20169"/>
                    </a:cubicBezTo>
                    <a:close/>
                    <a:moveTo>
                      <a:pt x="12485" y="20171"/>
                    </a:moveTo>
                    <a:cubicBezTo>
                      <a:pt x="12204" y="20160"/>
                      <a:pt x="12204" y="20160"/>
                      <a:pt x="12204" y="20160"/>
                    </a:cubicBezTo>
                    <a:cubicBezTo>
                      <a:pt x="11933" y="20146"/>
                      <a:pt x="11933" y="20146"/>
                      <a:pt x="11933" y="20146"/>
                    </a:cubicBezTo>
                    <a:cubicBezTo>
                      <a:pt x="11753" y="20134"/>
                      <a:pt x="11753" y="20134"/>
                      <a:pt x="11753" y="20134"/>
                    </a:cubicBezTo>
                    <a:cubicBezTo>
                      <a:pt x="11735" y="20379"/>
                      <a:pt x="11735" y="20379"/>
                      <a:pt x="11735" y="20379"/>
                    </a:cubicBezTo>
                    <a:cubicBezTo>
                      <a:pt x="11918" y="20392"/>
                      <a:pt x="11918" y="20392"/>
                      <a:pt x="11918" y="20392"/>
                    </a:cubicBezTo>
                    <a:cubicBezTo>
                      <a:pt x="12192" y="20406"/>
                      <a:pt x="12192" y="20406"/>
                      <a:pt x="12192" y="20406"/>
                    </a:cubicBezTo>
                    <a:cubicBezTo>
                      <a:pt x="12477" y="20417"/>
                      <a:pt x="12477" y="20417"/>
                      <a:pt x="12477" y="20417"/>
                    </a:cubicBezTo>
                    <a:cubicBezTo>
                      <a:pt x="12485" y="20171"/>
                      <a:pt x="12485" y="20171"/>
                      <a:pt x="12485" y="20171"/>
                    </a:cubicBezTo>
                    <a:close/>
                    <a:moveTo>
                      <a:pt x="11265" y="20095"/>
                    </a:moveTo>
                    <a:cubicBezTo>
                      <a:pt x="11107" y="20080"/>
                      <a:pt x="11107" y="20080"/>
                      <a:pt x="11107" y="20080"/>
                    </a:cubicBezTo>
                    <a:cubicBezTo>
                      <a:pt x="10827" y="20050"/>
                      <a:pt x="10827" y="20050"/>
                      <a:pt x="10827" y="20050"/>
                    </a:cubicBezTo>
                    <a:cubicBezTo>
                      <a:pt x="10536" y="20015"/>
                      <a:pt x="10536" y="20015"/>
                      <a:pt x="10536" y="20015"/>
                    </a:cubicBezTo>
                    <a:cubicBezTo>
                      <a:pt x="10502" y="20259"/>
                      <a:pt x="10502" y="20259"/>
                      <a:pt x="10502" y="20259"/>
                    </a:cubicBezTo>
                    <a:cubicBezTo>
                      <a:pt x="10799" y="20295"/>
                      <a:pt x="10799" y="20295"/>
                      <a:pt x="10799" y="20295"/>
                    </a:cubicBezTo>
                    <a:cubicBezTo>
                      <a:pt x="11082" y="20325"/>
                      <a:pt x="11082" y="20325"/>
                      <a:pt x="11082" y="20325"/>
                    </a:cubicBezTo>
                    <a:cubicBezTo>
                      <a:pt x="11241" y="20340"/>
                      <a:pt x="11241" y="20340"/>
                      <a:pt x="11241" y="20340"/>
                    </a:cubicBezTo>
                    <a:cubicBezTo>
                      <a:pt x="11265" y="20095"/>
                      <a:pt x="11265" y="20095"/>
                      <a:pt x="11265" y="20095"/>
                    </a:cubicBezTo>
                    <a:close/>
                    <a:moveTo>
                      <a:pt x="10050" y="19948"/>
                    </a:moveTo>
                    <a:cubicBezTo>
                      <a:pt x="9972" y="19936"/>
                      <a:pt x="9972" y="19936"/>
                      <a:pt x="9972" y="19936"/>
                    </a:cubicBezTo>
                    <a:cubicBezTo>
                      <a:pt x="9683" y="19890"/>
                      <a:pt x="9683" y="19890"/>
                      <a:pt x="9683" y="19890"/>
                    </a:cubicBezTo>
                    <a:cubicBezTo>
                      <a:pt x="9390" y="19840"/>
                      <a:pt x="9390" y="19840"/>
                      <a:pt x="9390" y="19840"/>
                    </a:cubicBezTo>
                    <a:cubicBezTo>
                      <a:pt x="9326" y="19828"/>
                      <a:pt x="9326" y="19828"/>
                      <a:pt x="9326" y="19828"/>
                    </a:cubicBezTo>
                    <a:cubicBezTo>
                      <a:pt x="9280" y="20069"/>
                      <a:pt x="9280" y="20069"/>
                      <a:pt x="9280" y="20069"/>
                    </a:cubicBezTo>
                    <a:cubicBezTo>
                      <a:pt x="9347" y="20082"/>
                      <a:pt x="9347" y="20082"/>
                      <a:pt x="9347" y="20082"/>
                    </a:cubicBezTo>
                    <a:cubicBezTo>
                      <a:pt x="9642" y="20133"/>
                      <a:pt x="9642" y="20133"/>
                      <a:pt x="9642" y="20133"/>
                    </a:cubicBezTo>
                    <a:cubicBezTo>
                      <a:pt x="9935" y="20179"/>
                      <a:pt x="9935" y="20179"/>
                      <a:pt x="9935" y="20179"/>
                    </a:cubicBezTo>
                    <a:cubicBezTo>
                      <a:pt x="10013" y="20191"/>
                      <a:pt x="10013" y="20191"/>
                      <a:pt x="10013" y="20191"/>
                    </a:cubicBezTo>
                    <a:cubicBezTo>
                      <a:pt x="10050" y="19948"/>
                      <a:pt x="10050" y="19948"/>
                      <a:pt x="10050" y="19948"/>
                    </a:cubicBezTo>
                    <a:close/>
                    <a:moveTo>
                      <a:pt x="8844" y="19735"/>
                    </a:moveTo>
                    <a:cubicBezTo>
                      <a:pt x="8798" y="19726"/>
                      <a:pt x="8798" y="19726"/>
                      <a:pt x="8798" y="19726"/>
                    </a:cubicBezTo>
                    <a:cubicBezTo>
                      <a:pt x="8499" y="19663"/>
                      <a:pt x="8499" y="19663"/>
                      <a:pt x="8499" y="19663"/>
                    </a:cubicBezTo>
                    <a:cubicBezTo>
                      <a:pt x="8196" y="19595"/>
                      <a:pt x="8196" y="19595"/>
                      <a:pt x="8196" y="19595"/>
                    </a:cubicBezTo>
                    <a:cubicBezTo>
                      <a:pt x="8127" y="19579"/>
                      <a:pt x="8127" y="19579"/>
                      <a:pt x="8127" y="19579"/>
                    </a:cubicBezTo>
                    <a:cubicBezTo>
                      <a:pt x="8069" y="19818"/>
                      <a:pt x="8069" y="19818"/>
                      <a:pt x="8069" y="19818"/>
                    </a:cubicBezTo>
                    <a:cubicBezTo>
                      <a:pt x="8141" y="19835"/>
                      <a:pt x="8141" y="19835"/>
                      <a:pt x="8141" y="19835"/>
                    </a:cubicBezTo>
                    <a:cubicBezTo>
                      <a:pt x="8446" y="19903"/>
                      <a:pt x="8446" y="19903"/>
                      <a:pt x="8446" y="19903"/>
                    </a:cubicBezTo>
                    <a:cubicBezTo>
                      <a:pt x="8749" y="19967"/>
                      <a:pt x="8749" y="19967"/>
                      <a:pt x="8749" y="19967"/>
                    </a:cubicBezTo>
                    <a:cubicBezTo>
                      <a:pt x="8795" y="19976"/>
                      <a:pt x="8795" y="19976"/>
                      <a:pt x="8795" y="19976"/>
                    </a:cubicBezTo>
                    <a:cubicBezTo>
                      <a:pt x="8844" y="19735"/>
                      <a:pt x="8844" y="19735"/>
                      <a:pt x="8844" y="19735"/>
                    </a:cubicBezTo>
                    <a:close/>
                    <a:moveTo>
                      <a:pt x="7650" y="19463"/>
                    </a:moveTo>
                    <a:cubicBezTo>
                      <a:pt x="7584" y="19447"/>
                      <a:pt x="7584" y="19447"/>
                      <a:pt x="7584" y="19447"/>
                    </a:cubicBezTo>
                    <a:cubicBezTo>
                      <a:pt x="7273" y="19366"/>
                      <a:pt x="7273" y="19366"/>
                      <a:pt x="7273" y="19366"/>
                    </a:cubicBezTo>
                    <a:cubicBezTo>
                      <a:pt x="6940" y="19275"/>
                      <a:pt x="6940" y="19275"/>
                      <a:pt x="6940" y="19275"/>
                    </a:cubicBezTo>
                    <a:cubicBezTo>
                      <a:pt x="6871" y="19511"/>
                      <a:pt x="6871" y="19511"/>
                      <a:pt x="6871" y="19511"/>
                    </a:cubicBezTo>
                    <a:cubicBezTo>
                      <a:pt x="7210" y="19604"/>
                      <a:pt x="7210" y="19604"/>
                      <a:pt x="7210" y="19604"/>
                    </a:cubicBezTo>
                    <a:cubicBezTo>
                      <a:pt x="7523" y="19685"/>
                      <a:pt x="7523" y="19685"/>
                      <a:pt x="7523" y="19685"/>
                    </a:cubicBezTo>
                    <a:cubicBezTo>
                      <a:pt x="7589" y="19702"/>
                      <a:pt x="7589" y="19702"/>
                      <a:pt x="7589" y="19702"/>
                    </a:cubicBezTo>
                    <a:cubicBezTo>
                      <a:pt x="7650" y="19463"/>
                      <a:pt x="7650" y="19463"/>
                      <a:pt x="7650" y="19463"/>
                    </a:cubicBezTo>
                    <a:close/>
                    <a:moveTo>
                      <a:pt x="6469" y="19138"/>
                    </a:moveTo>
                    <a:cubicBezTo>
                      <a:pt x="6327" y="19096"/>
                      <a:pt x="6327" y="19096"/>
                      <a:pt x="6327" y="19096"/>
                    </a:cubicBezTo>
                    <a:cubicBezTo>
                      <a:pt x="6006" y="18996"/>
                      <a:pt x="6006" y="18996"/>
                      <a:pt x="6006" y="18996"/>
                    </a:cubicBezTo>
                    <a:cubicBezTo>
                      <a:pt x="5766" y="18919"/>
                      <a:pt x="5766" y="18919"/>
                      <a:pt x="5766" y="18919"/>
                    </a:cubicBezTo>
                    <a:cubicBezTo>
                      <a:pt x="5690" y="19153"/>
                      <a:pt x="5690" y="19153"/>
                      <a:pt x="5690" y="19153"/>
                    </a:cubicBezTo>
                    <a:cubicBezTo>
                      <a:pt x="5932" y="19231"/>
                      <a:pt x="5932" y="19231"/>
                      <a:pt x="5932" y="19231"/>
                    </a:cubicBezTo>
                    <a:cubicBezTo>
                      <a:pt x="6255" y="19331"/>
                      <a:pt x="6255" y="19331"/>
                      <a:pt x="6255" y="19331"/>
                    </a:cubicBezTo>
                    <a:cubicBezTo>
                      <a:pt x="6397" y="19373"/>
                      <a:pt x="6397" y="19373"/>
                      <a:pt x="6397" y="19373"/>
                    </a:cubicBezTo>
                    <a:cubicBezTo>
                      <a:pt x="6469" y="19138"/>
                      <a:pt x="6469" y="19138"/>
                      <a:pt x="6469" y="19138"/>
                    </a:cubicBezTo>
                    <a:close/>
                    <a:moveTo>
                      <a:pt x="5301" y="18765"/>
                    </a:moveTo>
                    <a:cubicBezTo>
                      <a:pt x="5026" y="18670"/>
                      <a:pt x="5026" y="18670"/>
                      <a:pt x="5026" y="18670"/>
                    </a:cubicBezTo>
                    <a:cubicBezTo>
                      <a:pt x="4694" y="18552"/>
                      <a:pt x="4694" y="18552"/>
                      <a:pt x="4694" y="18552"/>
                    </a:cubicBezTo>
                    <a:cubicBezTo>
                      <a:pt x="4608" y="18520"/>
                      <a:pt x="4608" y="18520"/>
                      <a:pt x="4608" y="18520"/>
                    </a:cubicBezTo>
                    <a:cubicBezTo>
                      <a:pt x="4521" y="18751"/>
                      <a:pt x="4521" y="18751"/>
                      <a:pt x="4521" y="18751"/>
                    </a:cubicBezTo>
                    <a:cubicBezTo>
                      <a:pt x="4610" y="18783"/>
                      <a:pt x="4610" y="18783"/>
                      <a:pt x="4610" y="18783"/>
                    </a:cubicBezTo>
                    <a:cubicBezTo>
                      <a:pt x="4945" y="18903"/>
                      <a:pt x="4945" y="18903"/>
                      <a:pt x="4945" y="18903"/>
                    </a:cubicBezTo>
                    <a:cubicBezTo>
                      <a:pt x="5220" y="18997"/>
                      <a:pt x="5220" y="18997"/>
                      <a:pt x="5220" y="18997"/>
                    </a:cubicBezTo>
                    <a:cubicBezTo>
                      <a:pt x="5301" y="18765"/>
                      <a:pt x="5301" y="18765"/>
                      <a:pt x="5301" y="18765"/>
                    </a:cubicBezTo>
                    <a:close/>
                    <a:moveTo>
                      <a:pt x="4147" y="18348"/>
                    </a:moveTo>
                    <a:cubicBezTo>
                      <a:pt x="4021" y="18301"/>
                      <a:pt x="4021" y="18301"/>
                      <a:pt x="4021" y="18301"/>
                    </a:cubicBezTo>
                    <a:cubicBezTo>
                      <a:pt x="3681" y="18168"/>
                      <a:pt x="3681" y="18168"/>
                      <a:pt x="3681" y="18168"/>
                    </a:cubicBezTo>
                    <a:cubicBezTo>
                      <a:pt x="3462" y="18080"/>
                      <a:pt x="3462" y="18080"/>
                      <a:pt x="3462" y="18080"/>
                    </a:cubicBezTo>
                    <a:cubicBezTo>
                      <a:pt x="3369" y="18308"/>
                      <a:pt x="3369" y="18308"/>
                      <a:pt x="3369" y="18308"/>
                    </a:cubicBezTo>
                    <a:cubicBezTo>
                      <a:pt x="3590" y="18397"/>
                      <a:pt x="3590" y="18397"/>
                      <a:pt x="3590" y="18397"/>
                    </a:cubicBezTo>
                    <a:cubicBezTo>
                      <a:pt x="3933" y="18530"/>
                      <a:pt x="3933" y="18530"/>
                      <a:pt x="3933" y="18530"/>
                    </a:cubicBezTo>
                    <a:cubicBezTo>
                      <a:pt x="4059" y="18578"/>
                      <a:pt x="4059" y="18578"/>
                      <a:pt x="4059" y="18578"/>
                    </a:cubicBezTo>
                    <a:cubicBezTo>
                      <a:pt x="4147" y="18348"/>
                      <a:pt x="4147" y="18348"/>
                      <a:pt x="4147" y="18348"/>
                    </a:cubicBezTo>
                    <a:close/>
                    <a:moveTo>
                      <a:pt x="3008" y="17894"/>
                    </a:moveTo>
                    <a:cubicBezTo>
                      <a:pt x="2641" y="17739"/>
                      <a:pt x="2641" y="17739"/>
                      <a:pt x="2641" y="17739"/>
                    </a:cubicBezTo>
                    <a:cubicBezTo>
                      <a:pt x="2331" y="17604"/>
                      <a:pt x="2331" y="17604"/>
                      <a:pt x="2331" y="17604"/>
                    </a:cubicBezTo>
                    <a:cubicBezTo>
                      <a:pt x="2232" y="17829"/>
                      <a:pt x="2232" y="17829"/>
                      <a:pt x="2232" y="17829"/>
                    </a:cubicBezTo>
                    <a:cubicBezTo>
                      <a:pt x="2544" y="17965"/>
                      <a:pt x="2544" y="17965"/>
                      <a:pt x="2544" y="17965"/>
                    </a:cubicBezTo>
                    <a:cubicBezTo>
                      <a:pt x="2913" y="18121"/>
                      <a:pt x="2913" y="18121"/>
                      <a:pt x="2913" y="18121"/>
                    </a:cubicBezTo>
                    <a:cubicBezTo>
                      <a:pt x="3008" y="17894"/>
                      <a:pt x="3008" y="17894"/>
                      <a:pt x="3008" y="17894"/>
                    </a:cubicBezTo>
                    <a:close/>
                    <a:moveTo>
                      <a:pt x="1883" y="17404"/>
                    </a:moveTo>
                    <a:cubicBezTo>
                      <a:pt x="1575" y="17264"/>
                      <a:pt x="1575" y="17264"/>
                      <a:pt x="1575" y="17264"/>
                    </a:cubicBezTo>
                    <a:cubicBezTo>
                      <a:pt x="1214" y="17095"/>
                      <a:pt x="1214" y="17095"/>
                      <a:pt x="1214" y="17095"/>
                    </a:cubicBezTo>
                    <a:cubicBezTo>
                      <a:pt x="1109" y="17318"/>
                      <a:pt x="1109" y="17318"/>
                      <a:pt x="1109" y="17318"/>
                    </a:cubicBezTo>
                    <a:cubicBezTo>
                      <a:pt x="1472" y="17487"/>
                      <a:pt x="1472" y="17487"/>
                      <a:pt x="1472" y="17487"/>
                    </a:cubicBezTo>
                    <a:cubicBezTo>
                      <a:pt x="1780" y="17628"/>
                      <a:pt x="1780" y="17628"/>
                      <a:pt x="1780" y="17628"/>
                    </a:cubicBezTo>
                    <a:lnTo>
                      <a:pt x="1883" y="1740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5" name="Google Shape;695;p31"/>
            <p:cNvGrpSpPr/>
            <p:nvPr/>
          </p:nvGrpSpPr>
          <p:grpSpPr>
            <a:xfrm rot="8999956">
              <a:off x="82885" y="3509839"/>
              <a:ext cx="146303" cy="261934"/>
              <a:chOff x="7419591" y="3612333"/>
              <a:chExt cx="146306" cy="261940"/>
            </a:xfrm>
          </p:grpSpPr>
          <p:sp>
            <p:nvSpPr>
              <p:cNvPr id="696" name="Google Shape;696;p3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3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3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3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3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3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3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3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3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3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3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3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3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3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3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3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31"/>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31"/>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8" name="Google Shape;718;p31"/>
            <p:cNvGrpSpPr/>
            <p:nvPr/>
          </p:nvGrpSpPr>
          <p:grpSpPr>
            <a:xfrm rot="-1800044" flipH="1">
              <a:off x="494603" y="4783183"/>
              <a:ext cx="146303" cy="261934"/>
              <a:chOff x="7419591" y="3612333"/>
              <a:chExt cx="146306" cy="261940"/>
            </a:xfrm>
          </p:grpSpPr>
          <p:sp>
            <p:nvSpPr>
              <p:cNvPr id="719" name="Google Shape;719;p3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3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3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3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3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3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3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3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3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3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3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3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3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3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3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3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31"/>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31"/>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41" name="Google Shape;741;p31"/>
          <p:cNvGrpSpPr/>
          <p:nvPr/>
        </p:nvGrpSpPr>
        <p:grpSpPr>
          <a:xfrm rot="3599956">
            <a:off x="4064828" y="-2488169"/>
            <a:ext cx="8255496" cy="6056071"/>
            <a:chOff x="4371876" y="1396513"/>
            <a:chExt cx="8255678" cy="6056204"/>
          </a:xfrm>
        </p:grpSpPr>
        <p:grpSp>
          <p:nvGrpSpPr>
            <p:cNvPr id="742" name="Google Shape;742;p31"/>
            <p:cNvGrpSpPr/>
            <p:nvPr/>
          </p:nvGrpSpPr>
          <p:grpSpPr>
            <a:xfrm rot="-899960">
              <a:off x="4800679" y="2280810"/>
              <a:ext cx="7398072" cy="4287609"/>
              <a:chOff x="-2979150" y="-1440600"/>
              <a:chExt cx="7398293" cy="4287738"/>
            </a:xfrm>
          </p:grpSpPr>
          <p:sp>
            <p:nvSpPr>
              <p:cNvPr id="743" name="Google Shape;743;p31"/>
              <p:cNvSpPr/>
              <p:nvPr/>
            </p:nvSpPr>
            <p:spPr>
              <a:xfrm>
                <a:off x="-2979150" y="-1440600"/>
                <a:ext cx="7398293" cy="4287738"/>
              </a:xfrm>
              <a:custGeom>
                <a:avLst/>
                <a:gdLst/>
                <a:ahLst/>
                <a:cxnLst/>
                <a:rect l="l" t="t" r="r" b="b"/>
                <a:pathLst>
                  <a:path w="57682" h="33432" extrusionOk="0">
                    <a:moveTo>
                      <a:pt x="1769" y="20835"/>
                    </a:moveTo>
                    <a:cubicBezTo>
                      <a:pt x="17205" y="28606"/>
                      <a:pt x="24064" y="21282"/>
                      <a:pt x="30602" y="14299"/>
                    </a:cubicBezTo>
                    <a:cubicBezTo>
                      <a:pt x="37449" y="6988"/>
                      <a:pt x="43994" y="0"/>
                      <a:pt x="57682" y="6680"/>
                    </a:cubicBezTo>
                    <a:cubicBezTo>
                      <a:pt x="55959" y="10218"/>
                      <a:pt x="55959" y="10218"/>
                      <a:pt x="55959" y="10218"/>
                    </a:cubicBezTo>
                    <a:cubicBezTo>
                      <a:pt x="44863" y="4804"/>
                      <a:pt x="39292" y="10753"/>
                      <a:pt x="33464" y="16976"/>
                    </a:cubicBezTo>
                    <a:cubicBezTo>
                      <a:pt x="25943" y="25007"/>
                      <a:pt x="18054" y="33432"/>
                      <a:pt x="0" y="24343"/>
                    </a:cubicBezTo>
                    <a:lnTo>
                      <a:pt x="1769" y="208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31"/>
              <p:cNvSpPr/>
              <p:nvPr/>
            </p:nvSpPr>
            <p:spPr>
              <a:xfrm>
                <a:off x="-2873185" y="-681503"/>
                <a:ext cx="7153629" cy="2620247"/>
              </a:xfrm>
              <a:custGeom>
                <a:avLst/>
                <a:gdLst/>
                <a:ahLst/>
                <a:cxnLst/>
                <a:rect l="l" t="t" r="r" b="b"/>
                <a:pathLst>
                  <a:path w="55769" h="20426" extrusionOk="0">
                    <a:moveTo>
                      <a:pt x="772" y="16883"/>
                    </a:moveTo>
                    <a:cubicBezTo>
                      <a:pt x="482" y="16741"/>
                      <a:pt x="482" y="16741"/>
                      <a:pt x="482" y="16741"/>
                    </a:cubicBezTo>
                    <a:cubicBezTo>
                      <a:pt x="111" y="16557"/>
                      <a:pt x="111" y="16557"/>
                      <a:pt x="111" y="16557"/>
                    </a:cubicBezTo>
                    <a:cubicBezTo>
                      <a:pt x="0" y="16777"/>
                      <a:pt x="0" y="16777"/>
                      <a:pt x="0" y="16777"/>
                    </a:cubicBezTo>
                    <a:cubicBezTo>
                      <a:pt x="373" y="16962"/>
                      <a:pt x="373" y="16962"/>
                      <a:pt x="373" y="16962"/>
                    </a:cubicBezTo>
                    <a:cubicBezTo>
                      <a:pt x="663" y="17104"/>
                      <a:pt x="663" y="17104"/>
                      <a:pt x="663" y="17104"/>
                    </a:cubicBezTo>
                    <a:cubicBezTo>
                      <a:pt x="772" y="16883"/>
                      <a:pt x="772" y="16883"/>
                      <a:pt x="772" y="16883"/>
                    </a:cubicBezTo>
                    <a:close/>
                    <a:moveTo>
                      <a:pt x="55769" y="2283"/>
                    </a:moveTo>
                    <a:cubicBezTo>
                      <a:pt x="55739" y="2269"/>
                      <a:pt x="55739" y="2269"/>
                      <a:pt x="55739" y="2269"/>
                    </a:cubicBezTo>
                    <a:cubicBezTo>
                      <a:pt x="55436" y="2126"/>
                      <a:pt x="55436" y="2126"/>
                      <a:pt x="55436" y="2126"/>
                    </a:cubicBezTo>
                    <a:cubicBezTo>
                      <a:pt x="55135" y="1989"/>
                      <a:pt x="55135" y="1989"/>
                      <a:pt x="55135" y="1989"/>
                    </a:cubicBezTo>
                    <a:cubicBezTo>
                      <a:pt x="55096" y="1972"/>
                      <a:pt x="55096" y="1972"/>
                      <a:pt x="55096" y="1972"/>
                    </a:cubicBezTo>
                    <a:cubicBezTo>
                      <a:pt x="54997" y="2197"/>
                      <a:pt x="54997" y="2197"/>
                      <a:pt x="54997" y="2197"/>
                    </a:cubicBezTo>
                    <a:cubicBezTo>
                      <a:pt x="55034" y="2214"/>
                      <a:pt x="55034" y="2214"/>
                      <a:pt x="55034" y="2214"/>
                    </a:cubicBezTo>
                    <a:cubicBezTo>
                      <a:pt x="55332" y="2350"/>
                      <a:pt x="55332" y="2350"/>
                      <a:pt x="55332" y="2350"/>
                    </a:cubicBezTo>
                    <a:cubicBezTo>
                      <a:pt x="55634" y="2491"/>
                      <a:pt x="55634" y="2491"/>
                      <a:pt x="55634" y="2491"/>
                    </a:cubicBezTo>
                    <a:cubicBezTo>
                      <a:pt x="55664" y="2506"/>
                      <a:pt x="55664" y="2506"/>
                      <a:pt x="55664" y="2506"/>
                    </a:cubicBezTo>
                    <a:cubicBezTo>
                      <a:pt x="55769" y="2283"/>
                      <a:pt x="55769" y="2283"/>
                      <a:pt x="55769" y="2283"/>
                    </a:cubicBezTo>
                    <a:close/>
                    <a:moveTo>
                      <a:pt x="54643" y="1774"/>
                    </a:moveTo>
                    <a:cubicBezTo>
                      <a:pt x="54540" y="1729"/>
                      <a:pt x="54540" y="1729"/>
                      <a:pt x="54540" y="1729"/>
                    </a:cubicBezTo>
                    <a:cubicBezTo>
                      <a:pt x="54246" y="1607"/>
                      <a:pt x="54246" y="1607"/>
                      <a:pt x="54246" y="1607"/>
                    </a:cubicBezTo>
                    <a:cubicBezTo>
                      <a:pt x="53959" y="1490"/>
                      <a:pt x="53959" y="1490"/>
                      <a:pt x="53959" y="1490"/>
                    </a:cubicBezTo>
                    <a:cubicBezTo>
                      <a:pt x="53868" y="1719"/>
                      <a:pt x="53868" y="1719"/>
                      <a:pt x="53868" y="1719"/>
                    </a:cubicBezTo>
                    <a:cubicBezTo>
                      <a:pt x="54153" y="1834"/>
                      <a:pt x="54153" y="1834"/>
                      <a:pt x="54153" y="1834"/>
                    </a:cubicBezTo>
                    <a:cubicBezTo>
                      <a:pt x="54444" y="1956"/>
                      <a:pt x="54444" y="1956"/>
                      <a:pt x="54444" y="1956"/>
                    </a:cubicBezTo>
                    <a:cubicBezTo>
                      <a:pt x="54547" y="2000"/>
                      <a:pt x="54547" y="2000"/>
                      <a:pt x="54547" y="2000"/>
                    </a:cubicBezTo>
                    <a:cubicBezTo>
                      <a:pt x="54643" y="1774"/>
                      <a:pt x="54643" y="1774"/>
                      <a:pt x="54643" y="1774"/>
                    </a:cubicBezTo>
                    <a:close/>
                    <a:moveTo>
                      <a:pt x="53497" y="1312"/>
                    </a:moveTo>
                    <a:cubicBezTo>
                      <a:pt x="53379" y="1268"/>
                      <a:pt x="53379" y="1268"/>
                      <a:pt x="53379" y="1268"/>
                    </a:cubicBezTo>
                    <a:cubicBezTo>
                      <a:pt x="53095" y="1164"/>
                      <a:pt x="53095" y="1164"/>
                      <a:pt x="53095" y="1164"/>
                    </a:cubicBezTo>
                    <a:cubicBezTo>
                      <a:pt x="52798" y="1060"/>
                      <a:pt x="52798" y="1060"/>
                      <a:pt x="52798" y="1060"/>
                    </a:cubicBezTo>
                    <a:cubicBezTo>
                      <a:pt x="52721" y="1294"/>
                      <a:pt x="52721" y="1294"/>
                      <a:pt x="52721" y="1294"/>
                    </a:cubicBezTo>
                    <a:cubicBezTo>
                      <a:pt x="53013" y="1396"/>
                      <a:pt x="53013" y="1396"/>
                      <a:pt x="53013" y="1396"/>
                    </a:cubicBezTo>
                    <a:cubicBezTo>
                      <a:pt x="53294" y="1499"/>
                      <a:pt x="53294" y="1499"/>
                      <a:pt x="53294" y="1499"/>
                    </a:cubicBezTo>
                    <a:cubicBezTo>
                      <a:pt x="53411" y="1543"/>
                      <a:pt x="53411" y="1543"/>
                      <a:pt x="53411" y="1543"/>
                    </a:cubicBezTo>
                    <a:cubicBezTo>
                      <a:pt x="53497" y="1312"/>
                      <a:pt x="53497" y="1312"/>
                      <a:pt x="53497" y="1312"/>
                    </a:cubicBezTo>
                    <a:close/>
                    <a:moveTo>
                      <a:pt x="52329" y="905"/>
                    </a:moveTo>
                    <a:cubicBezTo>
                      <a:pt x="52257" y="882"/>
                      <a:pt x="52257" y="882"/>
                      <a:pt x="52257" y="882"/>
                    </a:cubicBezTo>
                    <a:cubicBezTo>
                      <a:pt x="51982" y="797"/>
                      <a:pt x="51982" y="797"/>
                      <a:pt x="51982" y="797"/>
                    </a:cubicBezTo>
                    <a:cubicBezTo>
                      <a:pt x="51709" y="717"/>
                      <a:pt x="51709" y="717"/>
                      <a:pt x="51709" y="717"/>
                    </a:cubicBezTo>
                    <a:cubicBezTo>
                      <a:pt x="51617" y="691"/>
                      <a:pt x="51617" y="691"/>
                      <a:pt x="51617" y="691"/>
                    </a:cubicBezTo>
                    <a:cubicBezTo>
                      <a:pt x="51552" y="929"/>
                      <a:pt x="51552" y="929"/>
                      <a:pt x="51552" y="929"/>
                    </a:cubicBezTo>
                    <a:cubicBezTo>
                      <a:pt x="51641" y="954"/>
                      <a:pt x="51641" y="954"/>
                      <a:pt x="51641" y="954"/>
                    </a:cubicBezTo>
                    <a:cubicBezTo>
                      <a:pt x="51911" y="1033"/>
                      <a:pt x="51911" y="1033"/>
                      <a:pt x="51911" y="1033"/>
                    </a:cubicBezTo>
                    <a:cubicBezTo>
                      <a:pt x="52183" y="1117"/>
                      <a:pt x="52183" y="1117"/>
                      <a:pt x="52183" y="1117"/>
                    </a:cubicBezTo>
                    <a:cubicBezTo>
                      <a:pt x="52255" y="1140"/>
                      <a:pt x="52255" y="1140"/>
                      <a:pt x="52255" y="1140"/>
                    </a:cubicBezTo>
                    <a:cubicBezTo>
                      <a:pt x="52329" y="905"/>
                      <a:pt x="52329" y="905"/>
                      <a:pt x="52329" y="905"/>
                    </a:cubicBezTo>
                    <a:close/>
                    <a:moveTo>
                      <a:pt x="51139" y="562"/>
                    </a:moveTo>
                    <a:cubicBezTo>
                      <a:pt x="50904" y="503"/>
                      <a:pt x="50904" y="503"/>
                      <a:pt x="50904" y="503"/>
                    </a:cubicBezTo>
                    <a:cubicBezTo>
                      <a:pt x="50640" y="440"/>
                      <a:pt x="50640" y="440"/>
                      <a:pt x="50640" y="440"/>
                    </a:cubicBezTo>
                    <a:cubicBezTo>
                      <a:pt x="50417" y="391"/>
                      <a:pt x="50417" y="391"/>
                      <a:pt x="50417" y="391"/>
                    </a:cubicBezTo>
                    <a:cubicBezTo>
                      <a:pt x="50365" y="631"/>
                      <a:pt x="50365" y="631"/>
                      <a:pt x="50365" y="631"/>
                    </a:cubicBezTo>
                    <a:cubicBezTo>
                      <a:pt x="50585" y="680"/>
                      <a:pt x="50585" y="680"/>
                      <a:pt x="50585" y="680"/>
                    </a:cubicBezTo>
                    <a:cubicBezTo>
                      <a:pt x="50845" y="742"/>
                      <a:pt x="50845" y="742"/>
                      <a:pt x="50845" y="742"/>
                    </a:cubicBezTo>
                    <a:cubicBezTo>
                      <a:pt x="51080" y="801"/>
                      <a:pt x="51080" y="801"/>
                      <a:pt x="51080" y="801"/>
                    </a:cubicBezTo>
                    <a:cubicBezTo>
                      <a:pt x="51139" y="562"/>
                      <a:pt x="51139" y="562"/>
                      <a:pt x="51139" y="562"/>
                    </a:cubicBezTo>
                    <a:close/>
                    <a:moveTo>
                      <a:pt x="49931" y="292"/>
                    </a:moveTo>
                    <a:cubicBezTo>
                      <a:pt x="49860" y="279"/>
                      <a:pt x="49860" y="279"/>
                      <a:pt x="49860" y="279"/>
                    </a:cubicBezTo>
                    <a:cubicBezTo>
                      <a:pt x="49605" y="233"/>
                      <a:pt x="49605" y="233"/>
                      <a:pt x="49605" y="233"/>
                    </a:cubicBezTo>
                    <a:cubicBezTo>
                      <a:pt x="49351" y="192"/>
                      <a:pt x="49351" y="192"/>
                      <a:pt x="49351" y="192"/>
                    </a:cubicBezTo>
                    <a:cubicBezTo>
                      <a:pt x="49197" y="169"/>
                      <a:pt x="49197" y="169"/>
                      <a:pt x="49197" y="169"/>
                    </a:cubicBezTo>
                    <a:cubicBezTo>
                      <a:pt x="49163" y="413"/>
                      <a:pt x="49163" y="413"/>
                      <a:pt x="49163" y="413"/>
                    </a:cubicBezTo>
                    <a:cubicBezTo>
                      <a:pt x="49313" y="435"/>
                      <a:pt x="49313" y="435"/>
                      <a:pt x="49313" y="435"/>
                    </a:cubicBezTo>
                    <a:cubicBezTo>
                      <a:pt x="49563" y="476"/>
                      <a:pt x="49563" y="476"/>
                      <a:pt x="49563" y="476"/>
                    </a:cubicBezTo>
                    <a:cubicBezTo>
                      <a:pt x="49816" y="521"/>
                      <a:pt x="49816" y="521"/>
                      <a:pt x="49816" y="521"/>
                    </a:cubicBezTo>
                    <a:cubicBezTo>
                      <a:pt x="49886" y="534"/>
                      <a:pt x="49886" y="534"/>
                      <a:pt x="49886" y="534"/>
                    </a:cubicBezTo>
                    <a:cubicBezTo>
                      <a:pt x="49931" y="292"/>
                      <a:pt x="49931" y="292"/>
                      <a:pt x="49931" y="292"/>
                    </a:cubicBezTo>
                    <a:close/>
                    <a:moveTo>
                      <a:pt x="48706" y="105"/>
                    </a:moveTo>
                    <a:cubicBezTo>
                      <a:pt x="48602" y="93"/>
                      <a:pt x="48602" y="93"/>
                      <a:pt x="48602" y="93"/>
                    </a:cubicBezTo>
                    <a:cubicBezTo>
                      <a:pt x="48357" y="68"/>
                      <a:pt x="48357" y="68"/>
                      <a:pt x="48357" y="68"/>
                    </a:cubicBezTo>
                    <a:cubicBezTo>
                      <a:pt x="48113" y="47"/>
                      <a:pt x="48113" y="47"/>
                      <a:pt x="48113" y="47"/>
                    </a:cubicBezTo>
                    <a:cubicBezTo>
                      <a:pt x="47965" y="36"/>
                      <a:pt x="47965" y="36"/>
                      <a:pt x="47965" y="36"/>
                    </a:cubicBezTo>
                    <a:cubicBezTo>
                      <a:pt x="47949" y="282"/>
                      <a:pt x="47949" y="282"/>
                      <a:pt x="47949" y="282"/>
                    </a:cubicBezTo>
                    <a:cubicBezTo>
                      <a:pt x="48094" y="292"/>
                      <a:pt x="48094" y="292"/>
                      <a:pt x="48094" y="292"/>
                    </a:cubicBezTo>
                    <a:cubicBezTo>
                      <a:pt x="48334" y="313"/>
                      <a:pt x="48334" y="313"/>
                      <a:pt x="48334" y="313"/>
                    </a:cubicBezTo>
                    <a:cubicBezTo>
                      <a:pt x="48576" y="337"/>
                      <a:pt x="48576" y="337"/>
                      <a:pt x="48576" y="337"/>
                    </a:cubicBezTo>
                    <a:cubicBezTo>
                      <a:pt x="48679" y="349"/>
                      <a:pt x="48679" y="349"/>
                      <a:pt x="48679" y="349"/>
                    </a:cubicBezTo>
                    <a:cubicBezTo>
                      <a:pt x="48706" y="105"/>
                      <a:pt x="48706" y="105"/>
                      <a:pt x="48706" y="105"/>
                    </a:cubicBezTo>
                    <a:close/>
                    <a:moveTo>
                      <a:pt x="47469" y="10"/>
                    </a:moveTo>
                    <a:cubicBezTo>
                      <a:pt x="47394" y="7"/>
                      <a:pt x="47394" y="7"/>
                      <a:pt x="47394" y="7"/>
                    </a:cubicBezTo>
                    <a:cubicBezTo>
                      <a:pt x="47157" y="2"/>
                      <a:pt x="47157" y="2"/>
                      <a:pt x="47157" y="2"/>
                    </a:cubicBezTo>
                    <a:cubicBezTo>
                      <a:pt x="46923" y="0"/>
                      <a:pt x="46923" y="0"/>
                      <a:pt x="46923" y="0"/>
                    </a:cubicBezTo>
                    <a:cubicBezTo>
                      <a:pt x="46725" y="2"/>
                      <a:pt x="46725" y="2"/>
                      <a:pt x="46725" y="2"/>
                    </a:cubicBezTo>
                    <a:cubicBezTo>
                      <a:pt x="46729" y="248"/>
                      <a:pt x="46729" y="248"/>
                      <a:pt x="46729" y="248"/>
                    </a:cubicBezTo>
                    <a:cubicBezTo>
                      <a:pt x="46923" y="246"/>
                      <a:pt x="46923" y="246"/>
                      <a:pt x="46923" y="246"/>
                    </a:cubicBezTo>
                    <a:cubicBezTo>
                      <a:pt x="47154" y="248"/>
                      <a:pt x="47154" y="248"/>
                      <a:pt x="47154" y="248"/>
                    </a:cubicBezTo>
                    <a:cubicBezTo>
                      <a:pt x="47386" y="253"/>
                      <a:pt x="47386" y="253"/>
                      <a:pt x="47386" y="253"/>
                    </a:cubicBezTo>
                    <a:cubicBezTo>
                      <a:pt x="47462" y="256"/>
                      <a:pt x="47462" y="256"/>
                      <a:pt x="47462" y="256"/>
                    </a:cubicBezTo>
                    <a:cubicBezTo>
                      <a:pt x="47469" y="10"/>
                      <a:pt x="47469" y="10"/>
                      <a:pt x="47469" y="10"/>
                    </a:cubicBezTo>
                    <a:close/>
                    <a:moveTo>
                      <a:pt x="46227" y="17"/>
                    </a:moveTo>
                    <a:cubicBezTo>
                      <a:pt x="46004" y="30"/>
                      <a:pt x="46004" y="30"/>
                      <a:pt x="46004" y="30"/>
                    </a:cubicBezTo>
                    <a:cubicBezTo>
                      <a:pt x="45779" y="47"/>
                      <a:pt x="45779" y="47"/>
                      <a:pt x="45779" y="47"/>
                    </a:cubicBezTo>
                    <a:cubicBezTo>
                      <a:pt x="45555" y="67"/>
                      <a:pt x="45555" y="67"/>
                      <a:pt x="45555" y="67"/>
                    </a:cubicBezTo>
                    <a:cubicBezTo>
                      <a:pt x="45485" y="74"/>
                      <a:pt x="45485" y="74"/>
                      <a:pt x="45485" y="74"/>
                    </a:cubicBezTo>
                    <a:cubicBezTo>
                      <a:pt x="45513" y="319"/>
                      <a:pt x="45513" y="319"/>
                      <a:pt x="45513" y="319"/>
                    </a:cubicBezTo>
                    <a:cubicBezTo>
                      <a:pt x="45579" y="312"/>
                      <a:pt x="45579" y="312"/>
                      <a:pt x="45579" y="312"/>
                    </a:cubicBezTo>
                    <a:cubicBezTo>
                      <a:pt x="45799" y="292"/>
                      <a:pt x="45799" y="292"/>
                      <a:pt x="45799" y="292"/>
                    </a:cubicBezTo>
                    <a:cubicBezTo>
                      <a:pt x="46020" y="276"/>
                      <a:pt x="46020" y="276"/>
                      <a:pt x="46020" y="276"/>
                    </a:cubicBezTo>
                    <a:cubicBezTo>
                      <a:pt x="46243" y="263"/>
                      <a:pt x="46243" y="263"/>
                      <a:pt x="46243" y="263"/>
                    </a:cubicBezTo>
                    <a:cubicBezTo>
                      <a:pt x="46227" y="17"/>
                      <a:pt x="46227" y="17"/>
                      <a:pt x="46227" y="17"/>
                    </a:cubicBezTo>
                    <a:close/>
                    <a:moveTo>
                      <a:pt x="44992" y="134"/>
                    </a:moveTo>
                    <a:cubicBezTo>
                      <a:pt x="44894" y="148"/>
                      <a:pt x="44894" y="148"/>
                      <a:pt x="44894" y="148"/>
                    </a:cubicBezTo>
                    <a:cubicBezTo>
                      <a:pt x="44677" y="181"/>
                      <a:pt x="44677" y="181"/>
                      <a:pt x="44677" y="181"/>
                    </a:cubicBezTo>
                    <a:cubicBezTo>
                      <a:pt x="44461" y="219"/>
                      <a:pt x="44461" y="219"/>
                      <a:pt x="44461" y="219"/>
                    </a:cubicBezTo>
                    <a:cubicBezTo>
                      <a:pt x="44258" y="257"/>
                      <a:pt x="44258" y="257"/>
                      <a:pt x="44258" y="257"/>
                    </a:cubicBezTo>
                    <a:cubicBezTo>
                      <a:pt x="44306" y="498"/>
                      <a:pt x="44306" y="498"/>
                      <a:pt x="44306" y="498"/>
                    </a:cubicBezTo>
                    <a:cubicBezTo>
                      <a:pt x="44505" y="461"/>
                      <a:pt x="44505" y="461"/>
                      <a:pt x="44505" y="461"/>
                    </a:cubicBezTo>
                    <a:cubicBezTo>
                      <a:pt x="44717" y="424"/>
                      <a:pt x="44717" y="424"/>
                      <a:pt x="44717" y="424"/>
                    </a:cubicBezTo>
                    <a:cubicBezTo>
                      <a:pt x="44930" y="391"/>
                      <a:pt x="44930" y="391"/>
                      <a:pt x="44930" y="391"/>
                    </a:cubicBezTo>
                    <a:cubicBezTo>
                      <a:pt x="45028" y="377"/>
                      <a:pt x="45028" y="377"/>
                      <a:pt x="45028" y="377"/>
                    </a:cubicBezTo>
                    <a:cubicBezTo>
                      <a:pt x="44992" y="134"/>
                      <a:pt x="44992" y="134"/>
                      <a:pt x="44992" y="134"/>
                    </a:cubicBezTo>
                    <a:close/>
                    <a:moveTo>
                      <a:pt x="43771" y="362"/>
                    </a:moveTo>
                    <a:cubicBezTo>
                      <a:pt x="43615" y="399"/>
                      <a:pt x="43615" y="399"/>
                      <a:pt x="43615" y="399"/>
                    </a:cubicBezTo>
                    <a:cubicBezTo>
                      <a:pt x="43408" y="453"/>
                      <a:pt x="43408" y="453"/>
                      <a:pt x="43408" y="453"/>
                    </a:cubicBezTo>
                    <a:cubicBezTo>
                      <a:pt x="43202" y="509"/>
                      <a:pt x="43202" y="509"/>
                      <a:pt x="43202" y="509"/>
                    </a:cubicBezTo>
                    <a:cubicBezTo>
                      <a:pt x="43052" y="552"/>
                      <a:pt x="43052" y="552"/>
                      <a:pt x="43052" y="552"/>
                    </a:cubicBezTo>
                    <a:cubicBezTo>
                      <a:pt x="43122" y="788"/>
                      <a:pt x="43122" y="788"/>
                      <a:pt x="43122" y="788"/>
                    </a:cubicBezTo>
                    <a:cubicBezTo>
                      <a:pt x="43268" y="746"/>
                      <a:pt x="43268" y="746"/>
                      <a:pt x="43268" y="746"/>
                    </a:cubicBezTo>
                    <a:cubicBezTo>
                      <a:pt x="43471" y="691"/>
                      <a:pt x="43471" y="691"/>
                      <a:pt x="43471" y="691"/>
                    </a:cubicBezTo>
                    <a:cubicBezTo>
                      <a:pt x="43675" y="638"/>
                      <a:pt x="43675" y="638"/>
                      <a:pt x="43675" y="638"/>
                    </a:cubicBezTo>
                    <a:cubicBezTo>
                      <a:pt x="43831" y="601"/>
                      <a:pt x="43831" y="601"/>
                      <a:pt x="43831" y="601"/>
                    </a:cubicBezTo>
                    <a:cubicBezTo>
                      <a:pt x="43771" y="362"/>
                      <a:pt x="43771" y="362"/>
                      <a:pt x="43771" y="362"/>
                    </a:cubicBezTo>
                    <a:close/>
                    <a:moveTo>
                      <a:pt x="42577" y="700"/>
                    </a:moveTo>
                    <a:cubicBezTo>
                      <a:pt x="42391" y="763"/>
                      <a:pt x="42391" y="763"/>
                      <a:pt x="42391" y="763"/>
                    </a:cubicBezTo>
                    <a:cubicBezTo>
                      <a:pt x="42192" y="834"/>
                      <a:pt x="42192" y="834"/>
                      <a:pt x="42192" y="834"/>
                    </a:cubicBezTo>
                    <a:cubicBezTo>
                      <a:pt x="41995" y="908"/>
                      <a:pt x="41995" y="908"/>
                      <a:pt x="41995" y="908"/>
                    </a:cubicBezTo>
                    <a:cubicBezTo>
                      <a:pt x="41877" y="954"/>
                      <a:pt x="41877" y="954"/>
                      <a:pt x="41877" y="954"/>
                    </a:cubicBezTo>
                    <a:cubicBezTo>
                      <a:pt x="41968" y="1182"/>
                      <a:pt x="41968" y="1182"/>
                      <a:pt x="41968" y="1182"/>
                    </a:cubicBezTo>
                    <a:cubicBezTo>
                      <a:pt x="42082" y="1138"/>
                      <a:pt x="42082" y="1138"/>
                      <a:pt x="42082" y="1138"/>
                    </a:cubicBezTo>
                    <a:cubicBezTo>
                      <a:pt x="42277" y="1065"/>
                      <a:pt x="42277" y="1065"/>
                      <a:pt x="42277" y="1065"/>
                    </a:cubicBezTo>
                    <a:cubicBezTo>
                      <a:pt x="42472" y="996"/>
                      <a:pt x="42472" y="996"/>
                      <a:pt x="42472" y="996"/>
                    </a:cubicBezTo>
                    <a:cubicBezTo>
                      <a:pt x="42658" y="933"/>
                      <a:pt x="42658" y="933"/>
                      <a:pt x="42658" y="933"/>
                    </a:cubicBezTo>
                    <a:cubicBezTo>
                      <a:pt x="42577" y="700"/>
                      <a:pt x="42577" y="700"/>
                      <a:pt x="42577" y="700"/>
                    </a:cubicBezTo>
                    <a:close/>
                    <a:moveTo>
                      <a:pt x="41419" y="1142"/>
                    </a:moveTo>
                    <a:cubicBezTo>
                      <a:pt x="41217" y="1230"/>
                      <a:pt x="41217" y="1230"/>
                      <a:pt x="41217" y="1230"/>
                    </a:cubicBezTo>
                    <a:cubicBezTo>
                      <a:pt x="41026" y="1317"/>
                      <a:pt x="41026" y="1317"/>
                      <a:pt x="41026" y="1317"/>
                    </a:cubicBezTo>
                    <a:cubicBezTo>
                      <a:pt x="40836" y="1407"/>
                      <a:pt x="40836" y="1407"/>
                      <a:pt x="40836" y="1407"/>
                    </a:cubicBezTo>
                    <a:cubicBezTo>
                      <a:pt x="40742" y="1453"/>
                      <a:pt x="40742" y="1453"/>
                      <a:pt x="40742" y="1453"/>
                    </a:cubicBezTo>
                    <a:cubicBezTo>
                      <a:pt x="40852" y="1674"/>
                      <a:pt x="40852" y="1674"/>
                      <a:pt x="40852" y="1674"/>
                    </a:cubicBezTo>
                    <a:cubicBezTo>
                      <a:pt x="40943" y="1629"/>
                      <a:pt x="40943" y="1629"/>
                      <a:pt x="40943" y="1629"/>
                    </a:cubicBezTo>
                    <a:cubicBezTo>
                      <a:pt x="41130" y="1541"/>
                      <a:pt x="41130" y="1541"/>
                      <a:pt x="41130" y="1541"/>
                    </a:cubicBezTo>
                    <a:cubicBezTo>
                      <a:pt x="41318" y="1455"/>
                      <a:pt x="41318" y="1455"/>
                      <a:pt x="41318" y="1455"/>
                    </a:cubicBezTo>
                    <a:cubicBezTo>
                      <a:pt x="41516" y="1368"/>
                      <a:pt x="41516" y="1368"/>
                      <a:pt x="41516" y="1368"/>
                    </a:cubicBezTo>
                    <a:cubicBezTo>
                      <a:pt x="41419" y="1142"/>
                      <a:pt x="41419" y="1142"/>
                      <a:pt x="41419" y="1142"/>
                    </a:cubicBezTo>
                    <a:close/>
                    <a:moveTo>
                      <a:pt x="40300" y="1678"/>
                    </a:moveTo>
                    <a:cubicBezTo>
                      <a:pt x="40274" y="1692"/>
                      <a:pt x="40274" y="1692"/>
                      <a:pt x="40274" y="1692"/>
                    </a:cubicBezTo>
                    <a:cubicBezTo>
                      <a:pt x="40089" y="1791"/>
                      <a:pt x="40089" y="1791"/>
                      <a:pt x="40089" y="1791"/>
                    </a:cubicBezTo>
                    <a:cubicBezTo>
                      <a:pt x="39905" y="1893"/>
                      <a:pt x="39905" y="1893"/>
                      <a:pt x="39905" y="1893"/>
                    </a:cubicBezTo>
                    <a:cubicBezTo>
                      <a:pt x="39722" y="1997"/>
                      <a:pt x="39722" y="1997"/>
                      <a:pt x="39722" y="1997"/>
                    </a:cubicBezTo>
                    <a:cubicBezTo>
                      <a:pt x="39650" y="2040"/>
                      <a:pt x="39650" y="2040"/>
                      <a:pt x="39650" y="2040"/>
                    </a:cubicBezTo>
                    <a:cubicBezTo>
                      <a:pt x="39775" y="2251"/>
                      <a:pt x="39775" y="2251"/>
                      <a:pt x="39775" y="2251"/>
                    </a:cubicBezTo>
                    <a:cubicBezTo>
                      <a:pt x="39845" y="2210"/>
                      <a:pt x="39845" y="2210"/>
                      <a:pt x="39845" y="2210"/>
                    </a:cubicBezTo>
                    <a:cubicBezTo>
                      <a:pt x="40025" y="2108"/>
                      <a:pt x="40025" y="2108"/>
                      <a:pt x="40025" y="2108"/>
                    </a:cubicBezTo>
                    <a:cubicBezTo>
                      <a:pt x="40207" y="2007"/>
                      <a:pt x="40207" y="2007"/>
                      <a:pt x="40207" y="2007"/>
                    </a:cubicBezTo>
                    <a:cubicBezTo>
                      <a:pt x="40389" y="1909"/>
                      <a:pt x="40389" y="1909"/>
                      <a:pt x="40389" y="1909"/>
                    </a:cubicBezTo>
                    <a:cubicBezTo>
                      <a:pt x="40416" y="1895"/>
                      <a:pt x="40416" y="1895"/>
                      <a:pt x="40416" y="1895"/>
                    </a:cubicBezTo>
                    <a:cubicBezTo>
                      <a:pt x="40300" y="1678"/>
                      <a:pt x="40300" y="1678"/>
                      <a:pt x="40300" y="1678"/>
                    </a:cubicBezTo>
                    <a:close/>
                    <a:moveTo>
                      <a:pt x="39226" y="2295"/>
                    </a:moveTo>
                    <a:cubicBezTo>
                      <a:pt x="39179" y="2324"/>
                      <a:pt x="39179" y="2324"/>
                      <a:pt x="39179" y="2324"/>
                    </a:cubicBezTo>
                    <a:cubicBezTo>
                      <a:pt x="39001" y="2437"/>
                      <a:pt x="39001" y="2437"/>
                      <a:pt x="39001" y="2437"/>
                    </a:cubicBezTo>
                    <a:cubicBezTo>
                      <a:pt x="38823" y="2552"/>
                      <a:pt x="38823" y="2552"/>
                      <a:pt x="38823" y="2552"/>
                    </a:cubicBezTo>
                    <a:cubicBezTo>
                      <a:pt x="38646" y="2669"/>
                      <a:pt x="38646" y="2669"/>
                      <a:pt x="38646" y="2669"/>
                    </a:cubicBezTo>
                    <a:cubicBezTo>
                      <a:pt x="38602" y="2699"/>
                      <a:pt x="38602" y="2699"/>
                      <a:pt x="38602" y="2699"/>
                    </a:cubicBezTo>
                    <a:cubicBezTo>
                      <a:pt x="38741" y="2902"/>
                      <a:pt x="38741" y="2902"/>
                      <a:pt x="38741" y="2902"/>
                    </a:cubicBezTo>
                    <a:cubicBezTo>
                      <a:pt x="38783" y="2874"/>
                      <a:pt x="38783" y="2874"/>
                      <a:pt x="38783" y="2874"/>
                    </a:cubicBezTo>
                    <a:cubicBezTo>
                      <a:pt x="38958" y="2758"/>
                      <a:pt x="38958" y="2758"/>
                      <a:pt x="38958" y="2758"/>
                    </a:cubicBezTo>
                    <a:cubicBezTo>
                      <a:pt x="39133" y="2644"/>
                      <a:pt x="39133" y="2644"/>
                      <a:pt x="39133" y="2644"/>
                    </a:cubicBezTo>
                    <a:cubicBezTo>
                      <a:pt x="39310" y="2532"/>
                      <a:pt x="39310" y="2532"/>
                      <a:pt x="39310" y="2532"/>
                    </a:cubicBezTo>
                    <a:cubicBezTo>
                      <a:pt x="39356" y="2504"/>
                      <a:pt x="39356" y="2504"/>
                      <a:pt x="39356" y="2504"/>
                    </a:cubicBezTo>
                    <a:cubicBezTo>
                      <a:pt x="39226" y="2295"/>
                      <a:pt x="39226" y="2295"/>
                      <a:pt x="39226" y="2295"/>
                    </a:cubicBezTo>
                    <a:close/>
                    <a:moveTo>
                      <a:pt x="38195" y="2981"/>
                    </a:moveTo>
                    <a:cubicBezTo>
                      <a:pt x="38121" y="3033"/>
                      <a:pt x="38121" y="3033"/>
                      <a:pt x="38121" y="3033"/>
                    </a:cubicBezTo>
                    <a:cubicBezTo>
                      <a:pt x="37948" y="3158"/>
                      <a:pt x="37948" y="3158"/>
                      <a:pt x="37948" y="3158"/>
                    </a:cubicBezTo>
                    <a:cubicBezTo>
                      <a:pt x="37776" y="3285"/>
                      <a:pt x="37776" y="3285"/>
                      <a:pt x="37776" y="3285"/>
                    </a:cubicBezTo>
                    <a:cubicBezTo>
                      <a:pt x="37596" y="3420"/>
                      <a:pt x="37596" y="3420"/>
                      <a:pt x="37596" y="3420"/>
                    </a:cubicBezTo>
                    <a:cubicBezTo>
                      <a:pt x="37746" y="3615"/>
                      <a:pt x="37746" y="3615"/>
                      <a:pt x="37746" y="3615"/>
                    </a:cubicBezTo>
                    <a:cubicBezTo>
                      <a:pt x="37923" y="3482"/>
                      <a:pt x="37923" y="3482"/>
                      <a:pt x="37923" y="3482"/>
                    </a:cubicBezTo>
                    <a:cubicBezTo>
                      <a:pt x="38093" y="3357"/>
                      <a:pt x="38093" y="3357"/>
                      <a:pt x="38093" y="3357"/>
                    </a:cubicBezTo>
                    <a:cubicBezTo>
                      <a:pt x="38265" y="3233"/>
                      <a:pt x="38265" y="3233"/>
                      <a:pt x="38265" y="3233"/>
                    </a:cubicBezTo>
                    <a:cubicBezTo>
                      <a:pt x="38338" y="3181"/>
                      <a:pt x="38338" y="3181"/>
                      <a:pt x="38338" y="3181"/>
                    </a:cubicBezTo>
                    <a:cubicBezTo>
                      <a:pt x="38195" y="2981"/>
                      <a:pt x="38195" y="2981"/>
                      <a:pt x="38195" y="2981"/>
                    </a:cubicBezTo>
                    <a:close/>
                    <a:moveTo>
                      <a:pt x="37205" y="3723"/>
                    </a:moveTo>
                    <a:cubicBezTo>
                      <a:pt x="37095" y="3810"/>
                      <a:pt x="37095" y="3810"/>
                      <a:pt x="37095" y="3810"/>
                    </a:cubicBezTo>
                    <a:cubicBezTo>
                      <a:pt x="36927" y="3946"/>
                      <a:pt x="36927" y="3946"/>
                      <a:pt x="36927" y="3946"/>
                    </a:cubicBezTo>
                    <a:cubicBezTo>
                      <a:pt x="36759" y="4083"/>
                      <a:pt x="36759" y="4083"/>
                      <a:pt x="36759" y="4083"/>
                    </a:cubicBezTo>
                    <a:cubicBezTo>
                      <a:pt x="36630" y="4190"/>
                      <a:pt x="36630" y="4190"/>
                      <a:pt x="36630" y="4190"/>
                    </a:cubicBezTo>
                    <a:cubicBezTo>
                      <a:pt x="36788" y="4379"/>
                      <a:pt x="36788" y="4379"/>
                      <a:pt x="36788" y="4379"/>
                    </a:cubicBezTo>
                    <a:cubicBezTo>
                      <a:pt x="36916" y="4273"/>
                      <a:pt x="36916" y="4273"/>
                      <a:pt x="36916" y="4273"/>
                    </a:cubicBezTo>
                    <a:cubicBezTo>
                      <a:pt x="37082" y="4137"/>
                      <a:pt x="37082" y="4137"/>
                      <a:pt x="37082" y="4137"/>
                    </a:cubicBezTo>
                    <a:cubicBezTo>
                      <a:pt x="37249" y="4002"/>
                      <a:pt x="37249" y="4002"/>
                      <a:pt x="37249" y="4002"/>
                    </a:cubicBezTo>
                    <a:cubicBezTo>
                      <a:pt x="37359" y="3915"/>
                      <a:pt x="37359" y="3915"/>
                      <a:pt x="37359" y="3915"/>
                    </a:cubicBezTo>
                    <a:cubicBezTo>
                      <a:pt x="37205" y="3723"/>
                      <a:pt x="37205" y="3723"/>
                      <a:pt x="37205" y="3723"/>
                    </a:cubicBezTo>
                    <a:close/>
                    <a:moveTo>
                      <a:pt x="36252" y="4510"/>
                    </a:moveTo>
                    <a:cubicBezTo>
                      <a:pt x="36096" y="4646"/>
                      <a:pt x="36096" y="4646"/>
                      <a:pt x="36096" y="4646"/>
                    </a:cubicBezTo>
                    <a:cubicBezTo>
                      <a:pt x="35931" y="4791"/>
                      <a:pt x="35931" y="4791"/>
                      <a:pt x="35931" y="4791"/>
                    </a:cubicBezTo>
                    <a:cubicBezTo>
                      <a:pt x="35768" y="4937"/>
                      <a:pt x="35768" y="4937"/>
                      <a:pt x="35768" y="4937"/>
                    </a:cubicBezTo>
                    <a:cubicBezTo>
                      <a:pt x="35697" y="5001"/>
                      <a:pt x="35697" y="5001"/>
                      <a:pt x="35697" y="5001"/>
                    </a:cubicBezTo>
                    <a:cubicBezTo>
                      <a:pt x="35862" y="5183"/>
                      <a:pt x="35862" y="5183"/>
                      <a:pt x="35862" y="5183"/>
                    </a:cubicBezTo>
                    <a:cubicBezTo>
                      <a:pt x="35932" y="5120"/>
                      <a:pt x="35932" y="5120"/>
                      <a:pt x="35932" y="5120"/>
                    </a:cubicBezTo>
                    <a:cubicBezTo>
                      <a:pt x="36095" y="4975"/>
                      <a:pt x="36095" y="4975"/>
                      <a:pt x="36095" y="4975"/>
                    </a:cubicBezTo>
                    <a:cubicBezTo>
                      <a:pt x="36258" y="4832"/>
                      <a:pt x="36258" y="4832"/>
                      <a:pt x="36258" y="4832"/>
                    </a:cubicBezTo>
                    <a:cubicBezTo>
                      <a:pt x="36414" y="4696"/>
                      <a:pt x="36414" y="4696"/>
                      <a:pt x="36414" y="4696"/>
                    </a:cubicBezTo>
                    <a:cubicBezTo>
                      <a:pt x="36252" y="4510"/>
                      <a:pt x="36252" y="4510"/>
                      <a:pt x="36252" y="4510"/>
                    </a:cubicBezTo>
                    <a:close/>
                    <a:moveTo>
                      <a:pt x="35332" y="5334"/>
                    </a:moveTo>
                    <a:cubicBezTo>
                      <a:pt x="35280" y="5382"/>
                      <a:pt x="35280" y="5382"/>
                      <a:pt x="35280" y="5382"/>
                    </a:cubicBezTo>
                    <a:cubicBezTo>
                      <a:pt x="35118" y="5533"/>
                      <a:pt x="35118" y="5533"/>
                      <a:pt x="35118" y="5533"/>
                    </a:cubicBezTo>
                    <a:cubicBezTo>
                      <a:pt x="34957" y="5685"/>
                      <a:pt x="34957" y="5685"/>
                      <a:pt x="34957" y="5685"/>
                    </a:cubicBezTo>
                    <a:cubicBezTo>
                      <a:pt x="34793" y="5841"/>
                      <a:pt x="34793" y="5841"/>
                      <a:pt x="34793" y="5841"/>
                    </a:cubicBezTo>
                    <a:cubicBezTo>
                      <a:pt x="34964" y="6018"/>
                      <a:pt x="34964" y="6018"/>
                      <a:pt x="34964" y="6018"/>
                    </a:cubicBezTo>
                    <a:cubicBezTo>
                      <a:pt x="35127" y="5863"/>
                      <a:pt x="35127" y="5863"/>
                      <a:pt x="35127" y="5863"/>
                    </a:cubicBezTo>
                    <a:cubicBezTo>
                      <a:pt x="35287" y="5712"/>
                      <a:pt x="35287" y="5712"/>
                      <a:pt x="35287" y="5712"/>
                    </a:cubicBezTo>
                    <a:cubicBezTo>
                      <a:pt x="35447" y="5562"/>
                      <a:pt x="35447" y="5562"/>
                      <a:pt x="35447" y="5562"/>
                    </a:cubicBezTo>
                    <a:cubicBezTo>
                      <a:pt x="35500" y="5514"/>
                      <a:pt x="35500" y="5514"/>
                      <a:pt x="35500" y="5514"/>
                    </a:cubicBezTo>
                    <a:cubicBezTo>
                      <a:pt x="35332" y="5334"/>
                      <a:pt x="35332" y="5334"/>
                      <a:pt x="35332" y="5334"/>
                    </a:cubicBezTo>
                    <a:close/>
                    <a:moveTo>
                      <a:pt x="34438" y="6184"/>
                    </a:moveTo>
                    <a:cubicBezTo>
                      <a:pt x="34317" y="6303"/>
                      <a:pt x="34317" y="6303"/>
                      <a:pt x="34317" y="6303"/>
                    </a:cubicBezTo>
                    <a:cubicBezTo>
                      <a:pt x="34158" y="6461"/>
                      <a:pt x="34158" y="6461"/>
                      <a:pt x="34158" y="6461"/>
                    </a:cubicBezTo>
                    <a:cubicBezTo>
                      <a:pt x="33913" y="6705"/>
                      <a:pt x="33913" y="6705"/>
                      <a:pt x="33913" y="6705"/>
                    </a:cubicBezTo>
                    <a:cubicBezTo>
                      <a:pt x="34087" y="6878"/>
                      <a:pt x="34087" y="6878"/>
                      <a:pt x="34087" y="6878"/>
                    </a:cubicBezTo>
                    <a:cubicBezTo>
                      <a:pt x="34331" y="6635"/>
                      <a:pt x="34331" y="6635"/>
                      <a:pt x="34331" y="6635"/>
                    </a:cubicBezTo>
                    <a:cubicBezTo>
                      <a:pt x="34489" y="6479"/>
                      <a:pt x="34489" y="6479"/>
                      <a:pt x="34489" y="6479"/>
                    </a:cubicBezTo>
                    <a:cubicBezTo>
                      <a:pt x="34611" y="6360"/>
                      <a:pt x="34611" y="6360"/>
                      <a:pt x="34611" y="6360"/>
                    </a:cubicBezTo>
                    <a:cubicBezTo>
                      <a:pt x="34438" y="6184"/>
                      <a:pt x="34438" y="6184"/>
                      <a:pt x="34438" y="6184"/>
                    </a:cubicBezTo>
                    <a:close/>
                    <a:moveTo>
                      <a:pt x="33566" y="7055"/>
                    </a:moveTo>
                    <a:cubicBezTo>
                      <a:pt x="33367" y="7259"/>
                      <a:pt x="33367" y="7259"/>
                      <a:pt x="33367" y="7259"/>
                    </a:cubicBezTo>
                    <a:cubicBezTo>
                      <a:pt x="33209" y="7421"/>
                      <a:pt x="33209" y="7421"/>
                      <a:pt x="33209" y="7421"/>
                    </a:cubicBezTo>
                    <a:cubicBezTo>
                      <a:pt x="33050" y="7585"/>
                      <a:pt x="33050" y="7585"/>
                      <a:pt x="33050" y="7585"/>
                    </a:cubicBezTo>
                    <a:cubicBezTo>
                      <a:pt x="33227" y="7756"/>
                      <a:pt x="33227" y="7756"/>
                      <a:pt x="33227" y="7756"/>
                    </a:cubicBezTo>
                    <a:cubicBezTo>
                      <a:pt x="33386" y="7592"/>
                      <a:pt x="33386" y="7592"/>
                      <a:pt x="33386" y="7592"/>
                    </a:cubicBezTo>
                    <a:cubicBezTo>
                      <a:pt x="33543" y="7431"/>
                      <a:pt x="33543" y="7431"/>
                      <a:pt x="33543" y="7431"/>
                    </a:cubicBezTo>
                    <a:cubicBezTo>
                      <a:pt x="33742" y="7228"/>
                      <a:pt x="33742" y="7228"/>
                      <a:pt x="33742" y="7228"/>
                    </a:cubicBezTo>
                    <a:cubicBezTo>
                      <a:pt x="33566" y="7055"/>
                      <a:pt x="33566" y="7055"/>
                      <a:pt x="33566" y="7055"/>
                    </a:cubicBezTo>
                    <a:close/>
                    <a:moveTo>
                      <a:pt x="32709" y="7941"/>
                    </a:moveTo>
                    <a:cubicBezTo>
                      <a:pt x="32538" y="8119"/>
                      <a:pt x="32369" y="8298"/>
                      <a:pt x="32200" y="8477"/>
                    </a:cubicBezTo>
                    <a:cubicBezTo>
                      <a:pt x="32379" y="8646"/>
                      <a:pt x="32379" y="8646"/>
                      <a:pt x="32379" y="8646"/>
                    </a:cubicBezTo>
                    <a:cubicBezTo>
                      <a:pt x="32547" y="8467"/>
                      <a:pt x="32717" y="8289"/>
                      <a:pt x="32887" y="8111"/>
                    </a:cubicBezTo>
                    <a:cubicBezTo>
                      <a:pt x="32709" y="7941"/>
                      <a:pt x="32709" y="7941"/>
                      <a:pt x="32709" y="7941"/>
                    </a:cubicBezTo>
                    <a:close/>
                    <a:moveTo>
                      <a:pt x="31862" y="8835"/>
                    </a:moveTo>
                    <a:cubicBezTo>
                      <a:pt x="31693" y="9014"/>
                      <a:pt x="31525" y="9194"/>
                      <a:pt x="31356" y="9374"/>
                    </a:cubicBezTo>
                    <a:cubicBezTo>
                      <a:pt x="31536" y="9542"/>
                      <a:pt x="31536" y="9542"/>
                      <a:pt x="31536" y="9542"/>
                    </a:cubicBezTo>
                    <a:cubicBezTo>
                      <a:pt x="31704" y="9362"/>
                      <a:pt x="31872" y="9183"/>
                      <a:pt x="32041" y="9004"/>
                    </a:cubicBezTo>
                    <a:cubicBezTo>
                      <a:pt x="31862" y="8835"/>
                      <a:pt x="31862" y="8835"/>
                      <a:pt x="31862" y="8835"/>
                    </a:cubicBezTo>
                    <a:close/>
                    <a:moveTo>
                      <a:pt x="31020" y="9733"/>
                    </a:moveTo>
                    <a:cubicBezTo>
                      <a:pt x="30852" y="9913"/>
                      <a:pt x="30683" y="10092"/>
                      <a:pt x="30515" y="10271"/>
                    </a:cubicBezTo>
                    <a:cubicBezTo>
                      <a:pt x="30694" y="10440"/>
                      <a:pt x="30694" y="10440"/>
                      <a:pt x="30694" y="10440"/>
                    </a:cubicBezTo>
                    <a:cubicBezTo>
                      <a:pt x="30863" y="10261"/>
                      <a:pt x="31032" y="10081"/>
                      <a:pt x="31199" y="9901"/>
                    </a:cubicBezTo>
                    <a:cubicBezTo>
                      <a:pt x="31020" y="9733"/>
                      <a:pt x="31020" y="9733"/>
                      <a:pt x="31020" y="9733"/>
                    </a:cubicBezTo>
                    <a:close/>
                    <a:moveTo>
                      <a:pt x="30178" y="10630"/>
                    </a:moveTo>
                    <a:cubicBezTo>
                      <a:pt x="30009" y="10809"/>
                      <a:pt x="29840" y="10987"/>
                      <a:pt x="29670" y="11166"/>
                    </a:cubicBezTo>
                    <a:cubicBezTo>
                      <a:pt x="29848" y="11335"/>
                      <a:pt x="29848" y="11335"/>
                      <a:pt x="29848" y="11335"/>
                    </a:cubicBezTo>
                    <a:cubicBezTo>
                      <a:pt x="30018" y="11157"/>
                      <a:pt x="30187" y="10978"/>
                      <a:pt x="30357" y="10799"/>
                    </a:cubicBezTo>
                    <a:cubicBezTo>
                      <a:pt x="30178" y="10630"/>
                      <a:pt x="30178" y="10630"/>
                      <a:pt x="30178" y="10630"/>
                    </a:cubicBezTo>
                    <a:close/>
                    <a:moveTo>
                      <a:pt x="29330" y="11521"/>
                    </a:moveTo>
                    <a:cubicBezTo>
                      <a:pt x="29121" y="11739"/>
                      <a:pt x="29121" y="11739"/>
                      <a:pt x="29121" y="11739"/>
                    </a:cubicBezTo>
                    <a:cubicBezTo>
                      <a:pt x="28818" y="12051"/>
                      <a:pt x="28818" y="12051"/>
                      <a:pt x="28818" y="12051"/>
                    </a:cubicBezTo>
                    <a:cubicBezTo>
                      <a:pt x="28994" y="12223"/>
                      <a:pt x="28994" y="12223"/>
                      <a:pt x="28994" y="12223"/>
                    </a:cubicBezTo>
                    <a:cubicBezTo>
                      <a:pt x="29298" y="11910"/>
                      <a:pt x="29298" y="11910"/>
                      <a:pt x="29298" y="11910"/>
                    </a:cubicBezTo>
                    <a:cubicBezTo>
                      <a:pt x="29508" y="11692"/>
                      <a:pt x="29508" y="11692"/>
                      <a:pt x="29508" y="11692"/>
                    </a:cubicBezTo>
                    <a:cubicBezTo>
                      <a:pt x="29330" y="11521"/>
                      <a:pt x="29330" y="11521"/>
                      <a:pt x="29330" y="11521"/>
                    </a:cubicBezTo>
                    <a:close/>
                    <a:moveTo>
                      <a:pt x="28474" y="12402"/>
                    </a:moveTo>
                    <a:cubicBezTo>
                      <a:pt x="28318" y="12559"/>
                      <a:pt x="28318" y="12559"/>
                      <a:pt x="28318" y="12559"/>
                    </a:cubicBezTo>
                    <a:cubicBezTo>
                      <a:pt x="28156" y="12722"/>
                      <a:pt x="28156" y="12722"/>
                      <a:pt x="28156" y="12722"/>
                    </a:cubicBezTo>
                    <a:cubicBezTo>
                      <a:pt x="27953" y="12923"/>
                      <a:pt x="27953" y="12923"/>
                      <a:pt x="27953" y="12923"/>
                    </a:cubicBezTo>
                    <a:cubicBezTo>
                      <a:pt x="28125" y="13099"/>
                      <a:pt x="28125" y="13099"/>
                      <a:pt x="28125" y="13099"/>
                    </a:cubicBezTo>
                    <a:cubicBezTo>
                      <a:pt x="28330" y="12896"/>
                      <a:pt x="28330" y="12896"/>
                      <a:pt x="28330" y="12896"/>
                    </a:cubicBezTo>
                    <a:cubicBezTo>
                      <a:pt x="28492" y="12733"/>
                      <a:pt x="28492" y="12733"/>
                      <a:pt x="28492" y="12733"/>
                    </a:cubicBezTo>
                    <a:cubicBezTo>
                      <a:pt x="28648" y="12575"/>
                      <a:pt x="28648" y="12575"/>
                      <a:pt x="28648" y="12575"/>
                    </a:cubicBezTo>
                    <a:cubicBezTo>
                      <a:pt x="28474" y="12402"/>
                      <a:pt x="28474" y="12402"/>
                      <a:pt x="28474" y="12402"/>
                    </a:cubicBezTo>
                    <a:close/>
                    <a:moveTo>
                      <a:pt x="27602" y="13267"/>
                    </a:moveTo>
                    <a:cubicBezTo>
                      <a:pt x="27502" y="13364"/>
                      <a:pt x="27502" y="13364"/>
                      <a:pt x="27502" y="13364"/>
                    </a:cubicBezTo>
                    <a:cubicBezTo>
                      <a:pt x="27337" y="13523"/>
                      <a:pt x="27337" y="13523"/>
                      <a:pt x="27337" y="13523"/>
                    </a:cubicBezTo>
                    <a:cubicBezTo>
                      <a:pt x="27172" y="13681"/>
                      <a:pt x="27172" y="13681"/>
                      <a:pt x="27172" y="13681"/>
                    </a:cubicBezTo>
                    <a:cubicBezTo>
                      <a:pt x="27070" y="13777"/>
                      <a:pt x="27070" y="13777"/>
                      <a:pt x="27070" y="13777"/>
                    </a:cubicBezTo>
                    <a:cubicBezTo>
                      <a:pt x="27239" y="13956"/>
                      <a:pt x="27239" y="13956"/>
                      <a:pt x="27239" y="13956"/>
                    </a:cubicBezTo>
                    <a:cubicBezTo>
                      <a:pt x="27341" y="13860"/>
                      <a:pt x="27341" y="13860"/>
                      <a:pt x="27341" y="13860"/>
                    </a:cubicBezTo>
                    <a:cubicBezTo>
                      <a:pt x="27508" y="13701"/>
                      <a:pt x="27508" y="13701"/>
                      <a:pt x="27508" y="13701"/>
                    </a:cubicBezTo>
                    <a:cubicBezTo>
                      <a:pt x="27673" y="13541"/>
                      <a:pt x="27673" y="13541"/>
                      <a:pt x="27673" y="13541"/>
                    </a:cubicBezTo>
                    <a:cubicBezTo>
                      <a:pt x="27773" y="13444"/>
                      <a:pt x="27773" y="13444"/>
                      <a:pt x="27773" y="13444"/>
                    </a:cubicBezTo>
                    <a:cubicBezTo>
                      <a:pt x="27602" y="13267"/>
                      <a:pt x="27602" y="13267"/>
                      <a:pt x="27602" y="13267"/>
                    </a:cubicBezTo>
                    <a:close/>
                    <a:moveTo>
                      <a:pt x="26711" y="14112"/>
                    </a:moveTo>
                    <a:cubicBezTo>
                      <a:pt x="26503" y="14303"/>
                      <a:pt x="26503" y="14303"/>
                      <a:pt x="26503" y="14303"/>
                    </a:cubicBezTo>
                    <a:cubicBezTo>
                      <a:pt x="26335" y="14456"/>
                      <a:pt x="26335" y="14456"/>
                      <a:pt x="26335" y="14456"/>
                    </a:cubicBezTo>
                    <a:cubicBezTo>
                      <a:pt x="26166" y="14607"/>
                      <a:pt x="26166" y="14607"/>
                      <a:pt x="26166" y="14607"/>
                    </a:cubicBezTo>
                    <a:cubicBezTo>
                      <a:pt x="26330" y="14791"/>
                      <a:pt x="26330" y="14791"/>
                      <a:pt x="26330" y="14791"/>
                    </a:cubicBezTo>
                    <a:cubicBezTo>
                      <a:pt x="26499" y="14639"/>
                      <a:pt x="26499" y="14639"/>
                      <a:pt x="26499" y="14639"/>
                    </a:cubicBezTo>
                    <a:cubicBezTo>
                      <a:pt x="26669" y="14485"/>
                      <a:pt x="26669" y="14485"/>
                      <a:pt x="26669" y="14485"/>
                    </a:cubicBezTo>
                    <a:cubicBezTo>
                      <a:pt x="26878" y="14293"/>
                      <a:pt x="26878" y="14293"/>
                      <a:pt x="26878" y="14293"/>
                    </a:cubicBezTo>
                    <a:cubicBezTo>
                      <a:pt x="26711" y="14112"/>
                      <a:pt x="26711" y="14112"/>
                      <a:pt x="26711" y="14112"/>
                    </a:cubicBezTo>
                    <a:close/>
                    <a:moveTo>
                      <a:pt x="25798" y="14930"/>
                    </a:moveTo>
                    <a:cubicBezTo>
                      <a:pt x="25651" y="15056"/>
                      <a:pt x="25651" y="15056"/>
                      <a:pt x="25651" y="15056"/>
                    </a:cubicBezTo>
                    <a:cubicBezTo>
                      <a:pt x="25479" y="15203"/>
                      <a:pt x="25479" y="15203"/>
                      <a:pt x="25479" y="15203"/>
                    </a:cubicBezTo>
                    <a:cubicBezTo>
                      <a:pt x="25305" y="15349"/>
                      <a:pt x="25305" y="15349"/>
                      <a:pt x="25305" y="15349"/>
                    </a:cubicBezTo>
                    <a:cubicBezTo>
                      <a:pt x="25236" y="15406"/>
                      <a:pt x="25236" y="15406"/>
                      <a:pt x="25236" y="15406"/>
                    </a:cubicBezTo>
                    <a:cubicBezTo>
                      <a:pt x="25393" y="15596"/>
                      <a:pt x="25393" y="15596"/>
                      <a:pt x="25393" y="15596"/>
                    </a:cubicBezTo>
                    <a:cubicBezTo>
                      <a:pt x="25462" y="15538"/>
                      <a:pt x="25462" y="15538"/>
                      <a:pt x="25462" y="15538"/>
                    </a:cubicBezTo>
                    <a:cubicBezTo>
                      <a:pt x="25637" y="15391"/>
                      <a:pt x="25637" y="15391"/>
                      <a:pt x="25637" y="15391"/>
                    </a:cubicBezTo>
                    <a:cubicBezTo>
                      <a:pt x="25811" y="15243"/>
                      <a:pt x="25811" y="15243"/>
                      <a:pt x="25811" y="15243"/>
                    </a:cubicBezTo>
                    <a:cubicBezTo>
                      <a:pt x="25958" y="15117"/>
                      <a:pt x="25958" y="15117"/>
                      <a:pt x="25958" y="15117"/>
                    </a:cubicBezTo>
                    <a:cubicBezTo>
                      <a:pt x="25798" y="14930"/>
                      <a:pt x="25798" y="14930"/>
                      <a:pt x="25798" y="14930"/>
                    </a:cubicBezTo>
                    <a:close/>
                    <a:moveTo>
                      <a:pt x="24856" y="15716"/>
                    </a:moveTo>
                    <a:cubicBezTo>
                      <a:pt x="24778" y="15778"/>
                      <a:pt x="24778" y="15778"/>
                      <a:pt x="24778" y="15778"/>
                    </a:cubicBezTo>
                    <a:cubicBezTo>
                      <a:pt x="24601" y="15918"/>
                      <a:pt x="24601" y="15918"/>
                      <a:pt x="24601" y="15918"/>
                    </a:cubicBezTo>
                    <a:cubicBezTo>
                      <a:pt x="24423" y="16057"/>
                      <a:pt x="24423" y="16057"/>
                      <a:pt x="24423" y="16057"/>
                    </a:cubicBezTo>
                    <a:cubicBezTo>
                      <a:pt x="24277" y="16168"/>
                      <a:pt x="24277" y="16168"/>
                      <a:pt x="24277" y="16168"/>
                    </a:cubicBezTo>
                    <a:cubicBezTo>
                      <a:pt x="24425" y="16364"/>
                      <a:pt x="24425" y="16364"/>
                      <a:pt x="24425" y="16364"/>
                    </a:cubicBezTo>
                    <a:cubicBezTo>
                      <a:pt x="24573" y="16252"/>
                      <a:pt x="24573" y="16252"/>
                      <a:pt x="24573" y="16252"/>
                    </a:cubicBezTo>
                    <a:cubicBezTo>
                      <a:pt x="24753" y="16112"/>
                      <a:pt x="24753" y="16112"/>
                      <a:pt x="24753" y="16112"/>
                    </a:cubicBezTo>
                    <a:cubicBezTo>
                      <a:pt x="24932" y="15971"/>
                      <a:pt x="24932" y="15971"/>
                      <a:pt x="24932" y="15971"/>
                    </a:cubicBezTo>
                    <a:cubicBezTo>
                      <a:pt x="25010" y="15908"/>
                      <a:pt x="25010" y="15908"/>
                      <a:pt x="25010" y="15908"/>
                    </a:cubicBezTo>
                    <a:cubicBezTo>
                      <a:pt x="24856" y="15716"/>
                      <a:pt x="24856" y="15716"/>
                      <a:pt x="24856" y="15716"/>
                    </a:cubicBezTo>
                    <a:close/>
                    <a:moveTo>
                      <a:pt x="23884" y="16461"/>
                    </a:moveTo>
                    <a:cubicBezTo>
                      <a:pt x="23699" y="16595"/>
                      <a:pt x="23699" y="16595"/>
                      <a:pt x="23699" y="16595"/>
                    </a:cubicBezTo>
                    <a:cubicBezTo>
                      <a:pt x="23516" y="16725"/>
                      <a:pt x="23516" y="16725"/>
                      <a:pt x="23516" y="16725"/>
                    </a:cubicBezTo>
                    <a:cubicBezTo>
                      <a:pt x="23331" y="16854"/>
                      <a:pt x="23331" y="16854"/>
                      <a:pt x="23331" y="16854"/>
                    </a:cubicBezTo>
                    <a:cubicBezTo>
                      <a:pt x="23285" y="16886"/>
                      <a:pt x="23285" y="16886"/>
                      <a:pt x="23285" y="16886"/>
                    </a:cubicBezTo>
                    <a:cubicBezTo>
                      <a:pt x="23423" y="17089"/>
                      <a:pt x="23423" y="17089"/>
                      <a:pt x="23423" y="17089"/>
                    </a:cubicBezTo>
                    <a:cubicBezTo>
                      <a:pt x="23471" y="17056"/>
                      <a:pt x="23471" y="17056"/>
                      <a:pt x="23471" y="17056"/>
                    </a:cubicBezTo>
                    <a:cubicBezTo>
                      <a:pt x="23658" y="16926"/>
                      <a:pt x="23658" y="16926"/>
                      <a:pt x="23658" y="16926"/>
                    </a:cubicBezTo>
                    <a:cubicBezTo>
                      <a:pt x="23843" y="16795"/>
                      <a:pt x="23843" y="16795"/>
                      <a:pt x="23843" y="16795"/>
                    </a:cubicBezTo>
                    <a:cubicBezTo>
                      <a:pt x="24029" y="16660"/>
                      <a:pt x="24029" y="16660"/>
                      <a:pt x="24029" y="16660"/>
                    </a:cubicBezTo>
                    <a:cubicBezTo>
                      <a:pt x="23884" y="16461"/>
                      <a:pt x="23884" y="16461"/>
                      <a:pt x="23884" y="16461"/>
                    </a:cubicBezTo>
                    <a:close/>
                    <a:moveTo>
                      <a:pt x="22878" y="17158"/>
                    </a:moveTo>
                    <a:cubicBezTo>
                      <a:pt x="22771" y="17229"/>
                      <a:pt x="22771" y="17229"/>
                      <a:pt x="22771" y="17229"/>
                    </a:cubicBezTo>
                    <a:cubicBezTo>
                      <a:pt x="22582" y="17350"/>
                      <a:pt x="22582" y="17350"/>
                      <a:pt x="22582" y="17350"/>
                    </a:cubicBezTo>
                    <a:cubicBezTo>
                      <a:pt x="22391" y="17469"/>
                      <a:pt x="22391" y="17469"/>
                      <a:pt x="22391" y="17469"/>
                    </a:cubicBezTo>
                    <a:cubicBezTo>
                      <a:pt x="22257" y="17551"/>
                      <a:pt x="22257" y="17551"/>
                      <a:pt x="22257" y="17551"/>
                    </a:cubicBezTo>
                    <a:cubicBezTo>
                      <a:pt x="22385" y="17762"/>
                      <a:pt x="22385" y="17762"/>
                      <a:pt x="22385" y="17762"/>
                    </a:cubicBezTo>
                    <a:cubicBezTo>
                      <a:pt x="22521" y="17678"/>
                      <a:pt x="22521" y="17678"/>
                      <a:pt x="22521" y="17678"/>
                    </a:cubicBezTo>
                    <a:cubicBezTo>
                      <a:pt x="22713" y="17558"/>
                      <a:pt x="22713" y="17558"/>
                      <a:pt x="22713" y="17558"/>
                    </a:cubicBezTo>
                    <a:cubicBezTo>
                      <a:pt x="22905" y="17435"/>
                      <a:pt x="22905" y="17435"/>
                      <a:pt x="22905" y="17435"/>
                    </a:cubicBezTo>
                    <a:cubicBezTo>
                      <a:pt x="23012" y="17365"/>
                      <a:pt x="23012" y="17365"/>
                      <a:pt x="23012" y="17365"/>
                    </a:cubicBezTo>
                    <a:cubicBezTo>
                      <a:pt x="22878" y="17158"/>
                      <a:pt x="22878" y="17158"/>
                      <a:pt x="22878" y="17158"/>
                    </a:cubicBezTo>
                    <a:close/>
                    <a:moveTo>
                      <a:pt x="21836" y="17801"/>
                    </a:moveTo>
                    <a:cubicBezTo>
                      <a:pt x="21617" y="17926"/>
                      <a:pt x="21617" y="17926"/>
                      <a:pt x="21617" y="17926"/>
                    </a:cubicBezTo>
                    <a:cubicBezTo>
                      <a:pt x="21420" y="18035"/>
                      <a:pt x="21420" y="18035"/>
                      <a:pt x="21420" y="18035"/>
                    </a:cubicBezTo>
                    <a:cubicBezTo>
                      <a:pt x="21222" y="18141"/>
                      <a:pt x="21222" y="18141"/>
                      <a:pt x="21222" y="18141"/>
                    </a:cubicBezTo>
                    <a:cubicBezTo>
                      <a:pt x="21195" y="18155"/>
                      <a:pt x="21195" y="18155"/>
                      <a:pt x="21195" y="18155"/>
                    </a:cubicBezTo>
                    <a:cubicBezTo>
                      <a:pt x="21308" y="18374"/>
                      <a:pt x="21308" y="18374"/>
                      <a:pt x="21308" y="18374"/>
                    </a:cubicBezTo>
                    <a:cubicBezTo>
                      <a:pt x="21337" y="18359"/>
                      <a:pt x="21337" y="18359"/>
                      <a:pt x="21337" y="18359"/>
                    </a:cubicBezTo>
                    <a:cubicBezTo>
                      <a:pt x="21538" y="18251"/>
                      <a:pt x="21538" y="18251"/>
                      <a:pt x="21538" y="18251"/>
                    </a:cubicBezTo>
                    <a:cubicBezTo>
                      <a:pt x="21737" y="18140"/>
                      <a:pt x="21737" y="18140"/>
                      <a:pt x="21737" y="18140"/>
                    </a:cubicBezTo>
                    <a:cubicBezTo>
                      <a:pt x="21959" y="18014"/>
                      <a:pt x="21959" y="18014"/>
                      <a:pt x="21959" y="18014"/>
                    </a:cubicBezTo>
                    <a:cubicBezTo>
                      <a:pt x="21836" y="17801"/>
                      <a:pt x="21836" y="17801"/>
                      <a:pt x="21836" y="17801"/>
                    </a:cubicBezTo>
                    <a:close/>
                    <a:moveTo>
                      <a:pt x="20759" y="18379"/>
                    </a:moveTo>
                    <a:cubicBezTo>
                      <a:pt x="20619" y="18448"/>
                      <a:pt x="20619" y="18448"/>
                      <a:pt x="20619" y="18448"/>
                    </a:cubicBezTo>
                    <a:cubicBezTo>
                      <a:pt x="20416" y="18545"/>
                      <a:pt x="20416" y="18545"/>
                      <a:pt x="20416" y="18545"/>
                    </a:cubicBezTo>
                    <a:cubicBezTo>
                      <a:pt x="20210" y="18640"/>
                      <a:pt x="20210" y="18640"/>
                      <a:pt x="20210" y="18640"/>
                    </a:cubicBezTo>
                    <a:cubicBezTo>
                      <a:pt x="20096" y="18692"/>
                      <a:pt x="20096" y="18692"/>
                      <a:pt x="20096" y="18692"/>
                    </a:cubicBezTo>
                    <a:cubicBezTo>
                      <a:pt x="20195" y="18917"/>
                      <a:pt x="20195" y="18917"/>
                      <a:pt x="20195" y="18917"/>
                    </a:cubicBezTo>
                    <a:cubicBezTo>
                      <a:pt x="20313" y="18864"/>
                      <a:pt x="20313" y="18864"/>
                      <a:pt x="20313" y="18864"/>
                    </a:cubicBezTo>
                    <a:cubicBezTo>
                      <a:pt x="20521" y="18768"/>
                      <a:pt x="20521" y="18768"/>
                      <a:pt x="20521" y="18768"/>
                    </a:cubicBezTo>
                    <a:cubicBezTo>
                      <a:pt x="20727" y="18669"/>
                      <a:pt x="20727" y="18669"/>
                      <a:pt x="20727" y="18669"/>
                    </a:cubicBezTo>
                    <a:cubicBezTo>
                      <a:pt x="20867" y="18600"/>
                      <a:pt x="20867" y="18600"/>
                      <a:pt x="20867" y="18600"/>
                    </a:cubicBezTo>
                    <a:cubicBezTo>
                      <a:pt x="20759" y="18379"/>
                      <a:pt x="20759" y="18379"/>
                      <a:pt x="20759" y="18379"/>
                    </a:cubicBezTo>
                    <a:close/>
                    <a:moveTo>
                      <a:pt x="19647" y="18885"/>
                    </a:moveTo>
                    <a:cubicBezTo>
                      <a:pt x="19586" y="18911"/>
                      <a:pt x="19586" y="18911"/>
                      <a:pt x="19586" y="18911"/>
                    </a:cubicBezTo>
                    <a:cubicBezTo>
                      <a:pt x="19375" y="18996"/>
                      <a:pt x="19375" y="18996"/>
                      <a:pt x="19375" y="18996"/>
                    </a:cubicBezTo>
                    <a:cubicBezTo>
                      <a:pt x="19162" y="19078"/>
                      <a:pt x="19162" y="19078"/>
                      <a:pt x="19162" y="19078"/>
                    </a:cubicBezTo>
                    <a:cubicBezTo>
                      <a:pt x="18963" y="19152"/>
                      <a:pt x="18963" y="19152"/>
                      <a:pt x="18963" y="19152"/>
                    </a:cubicBezTo>
                    <a:cubicBezTo>
                      <a:pt x="19048" y="19383"/>
                      <a:pt x="19048" y="19383"/>
                      <a:pt x="19048" y="19383"/>
                    </a:cubicBezTo>
                    <a:cubicBezTo>
                      <a:pt x="19249" y="19308"/>
                      <a:pt x="19249" y="19308"/>
                      <a:pt x="19249" y="19308"/>
                    </a:cubicBezTo>
                    <a:cubicBezTo>
                      <a:pt x="19465" y="19225"/>
                      <a:pt x="19465" y="19225"/>
                      <a:pt x="19465" y="19225"/>
                    </a:cubicBezTo>
                    <a:cubicBezTo>
                      <a:pt x="19679" y="19138"/>
                      <a:pt x="19679" y="19138"/>
                      <a:pt x="19679" y="19138"/>
                    </a:cubicBezTo>
                    <a:cubicBezTo>
                      <a:pt x="19740" y="19113"/>
                      <a:pt x="19740" y="19113"/>
                      <a:pt x="19740" y="19113"/>
                    </a:cubicBezTo>
                    <a:cubicBezTo>
                      <a:pt x="19647" y="18885"/>
                      <a:pt x="19647" y="18885"/>
                      <a:pt x="19647" y="18885"/>
                    </a:cubicBezTo>
                    <a:close/>
                    <a:moveTo>
                      <a:pt x="18504" y="19313"/>
                    </a:moveTo>
                    <a:cubicBezTo>
                      <a:pt x="18295" y="19381"/>
                      <a:pt x="18295" y="19381"/>
                      <a:pt x="18295" y="19381"/>
                    </a:cubicBezTo>
                    <a:cubicBezTo>
                      <a:pt x="18074" y="19450"/>
                      <a:pt x="18074" y="19450"/>
                      <a:pt x="18074" y="19450"/>
                    </a:cubicBezTo>
                    <a:cubicBezTo>
                      <a:pt x="17851" y="19516"/>
                      <a:pt x="17851" y="19516"/>
                      <a:pt x="17851" y="19516"/>
                    </a:cubicBezTo>
                    <a:cubicBezTo>
                      <a:pt x="17803" y="19530"/>
                      <a:pt x="17803" y="19530"/>
                      <a:pt x="17803" y="19530"/>
                    </a:cubicBezTo>
                    <a:cubicBezTo>
                      <a:pt x="17868" y="19767"/>
                      <a:pt x="17868" y="19767"/>
                      <a:pt x="17868" y="19767"/>
                    </a:cubicBezTo>
                    <a:cubicBezTo>
                      <a:pt x="17919" y="19753"/>
                      <a:pt x="17919" y="19753"/>
                      <a:pt x="17919" y="19753"/>
                    </a:cubicBezTo>
                    <a:cubicBezTo>
                      <a:pt x="18145" y="19686"/>
                      <a:pt x="18145" y="19686"/>
                      <a:pt x="18145" y="19686"/>
                    </a:cubicBezTo>
                    <a:cubicBezTo>
                      <a:pt x="18370" y="19616"/>
                      <a:pt x="18370" y="19616"/>
                      <a:pt x="18370" y="19616"/>
                    </a:cubicBezTo>
                    <a:cubicBezTo>
                      <a:pt x="18578" y="19548"/>
                      <a:pt x="18578" y="19548"/>
                      <a:pt x="18578" y="19548"/>
                    </a:cubicBezTo>
                    <a:cubicBezTo>
                      <a:pt x="18504" y="19313"/>
                      <a:pt x="18504" y="19313"/>
                      <a:pt x="18504" y="19313"/>
                    </a:cubicBezTo>
                    <a:close/>
                    <a:moveTo>
                      <a:pt x="17331" y="19657"/>
                    </a:moveTo>
                    <a:cubicBezTo>
                      <a:pt x="17172" y="19697"/>
                      <a:pt x="17172" y="19697"/>
                      <a:pt x="17172" y="19697"/>
                    </a:cubicBezTo>
                    <a:cubicBezTo>
                      <a:pt x="16943" y="19752"/>
                      <a:pt x="16943" y="19752"/>
                      <a:pt x="16943" y="19752"/>
                    </a:cubicBezTo>
                    <a:cubicBezTo>
                      <a:pt x="16711" y="19803"/>
                      <a:pt x="16711" y="19803"/>
                      <a:pt x="16711" y="19803"/>
                    </a:cubicBezTo>
                    <a:cubicBezTo>
                      <a:pt x="16617" y="19822"/>
                      <a:pt x="16617" y="19822"/>
                      <a:pt x="16617" y="19822"/>
                    </a:cubicBezTo>
                    <a:cubicBezTo>
                      <a:pt x="16665" y="20064"/>
                      <a:pt x="16665" y="20064"/>
                      <a:pt x="16665" y="20064"/>
                    </a:cubicBezTo>
                    <a:cubicBezTo>
                      <a:pt x="16763" y="20043"/>
                      <a:pt x="16763" y="20043"/>
                      <a:pt x="16763" y="20043"/>
                    </a:cubicBezTo>
                    <a:cubicBezTo>
                      <a:pt x="16998" y="19991"/>
                      <a:pt x="16998" y="19991"/>
                      <a:pt x="16998" y="19991"/>
                    </a:cubicBezTo>
                    <a:cubicBezTo>
                      <a:pt x="17231" y="19936"/>
                      <a:pt x="17231" y="19936"/>
                      <a:pt x="17231" y="19936"/>
                    </a:cubicBezTo>
                    <a:cubicBezTo>
                      <a:pt x="17389" y="19896"/>
                      <a:pt x="17389" y="19896"/>
                      <a:pt x="17389" y="19896"/>
                    </a:cubicBezTo>
                    <a:cubicBezTo>
                      <a:pt x="17331" y="19657"/>
                      <a:pt x="17331" y="19657"/>
                      <a:pt x="17331" y="19657"/>
                    </a:cubicBezTo>
                    <a:close/>
                    <a:moveTo>
                      <a:pt x="16137" y="19915"/>
                    </a:moveTo>
                    <a:cubicBezTo>
                      <a:pt x="16005" y="19938"/>
                      <a:pt x="16005" y="19938"/>
                      <a:pt x="16005" y="19938"/>
                    </a:cubicBezTo>
                    <a:cubicBezTo>
                      <a:pt x="15766" y="19977"/>
                      <a:pt x="15766" y="19977"/>
                      <a:pt x="15766" y="19977"/>
                    </a:cubicBezTo>
                    <a:cubicBezTo>
                      <a:pt x="15525" y="20012"/>
                      <a:pt x="15525" y="20012"/>
                      <a:pt x="15525" y="20012"/>
                    </a:cubicBezTo>
                    <a:cubicBezTo>
                      <a:pt x="15413" y="20027"/>
                      <a:pt x="15413" y="20027"/>
                      <a:pt x="15413" y="20027"/>
                    </a:cubicBezTo>
                    <a:cubicBezTo>
                      <a:pt x="15443" y="20271"/>
                      <a:pt x="15443" y="20271"/>
                      <a:pt x="15443" y="20271"/>
                    </a:cubicBezTo>
                    <a:cubicBezTo>
                      <a:pt x="15559" y="20256"/>
                      <a:pt x="15559" y="20256"/>
                      <a:pt x="15559" y="20256"/>
                    </a:cubicBezTo>
                    <a:cubicBezTo>
                      <a:pt x="15804" y="20220"/>
                      <a:pt x="15804" y="20220"/>
                      <a:pt x="15804" y="20220"/>
                    </a:cubicBezTo>
                    <a:cubicBezTo>
                      <a:pt x="16046" y="20181"/>
                      <a:pt x="16046" y="20181"/>
                      <a:pt x="16046" y="20181"/>
                    </a:cubicBezTo>
                    <a:cubicBezTo>
                      <a:pt x="16178" y="20157"/>
                      <a:pt x="16178" y="20157"/>
                      <a:pt x="16178" y="20157"/>
                    </a:cubicBezTo>
                    <a:cubicBezTo>
                      <a:pt x="16137" y="19915"/>
                      <a:pt x="16137" y="19915"/>
                      <a:pt x="16137" y="19915"/>
                    </a:cubicBezTo>
                    <a:close/>
                    <a:moveTo>
                      <a:pt x="14927" y="20085"/>
                    </a:moveTo>
                    <a:cubicBezTo>
                      <a:pt x="14790" y="20099"/>
                      <a:pt x="14790" y="20099"/>
                      <a:pt x="14790" y="20099"/>
                    </a:cubicBezTo>
                    <a:cubicBezTo>
                      <a:pt x="14541" y="20121"/>
                      <a:pt x="14541" y="20121"/>
                      <a:pt x="14541" y="20121"/>
                    </a:cubicBezTo>
                    <a:cubicBezTo>
                      <a:pt x="14290" y="20140"/>
                      <a:pt x="14290" y="20140"/>
                      <a:pt x="14290" y="20140"/>
                    </a:cubicBezTo>
                    <a:cubicBezTo>
                      <a:pt x="14197" y="20145"/>
                      <a:pt x="14197" y="20145"/>
                      <a:pt x="14197" y="20145"/>
                    </a:cubicBezTo>
                    <a:cubicBezTo>
                      <a:pt x="14210" y="20391"/>
                      <a:pt x="14210" y="20391"/>
                      <a:pt x="14210" y="20391"/>
                    </a:cubicBezTo>
                    <a:cubicBezTo>
                      <a:pt x="14306" y="20385"/>
                      <a:pt x="14306" y="20385"/>
                      <a:pt x="14306" y="20385"/>
                    </a:cubicBezTo>
                    <a:cubicBezTo>
                      <a:pt x="14561" y="20366"/>
                      <a:pt x="14561" y="20366"/>
                      <a:pt x="14561" y="20366"/>
                    </a:cubicBezTo>
                    <a:cubicBezTo>
                      <a:pt x="14813" y="20344"/>
                      <a:pt x="14813" y="20344"/>
                      <a:pt x="14813" y="20344"/>
                    </a:cubicBezTo>
                    <a:cubicBezTo>
                      <a:pt x="14951" y="20330"/>
                      <a:pt x="14951" y="20330"/>
                      <a:pt x="14951" y="20330"/>
                    </a:cubicBezTo>
                    <a:cubicBezTo>
                      <a:pt x="14927" y="20085"/>
                      <a:pt x="14927" y="20085"/>
                      <a:pt x="14927" y="20085"/>
                    </a:cubicBezTo>
                    <a:close/>
                    <a:moveTo>
                      <a:pt x="13709" y="20169"/>
                    </a:moveTo>
                    <a:cubicBezTo>
                      <a:pt x="13524" y="20175"/>
                      <a:pt x="13524" y="20175"/>
                      <a:pt x="13524" y="20175"/>
                    </a:cubicBezTo>
                    <a:cubicBezTo>
                      <a:pt x="13264" y="20179"/>
                      <a:pt x="13264" y="20179"/>
                      <a:pt x="13264" y="20179"/>
                    </a:cubicBezTo>
                    <a:cubicBezTo>
                      <a:pt x="13002" y="20180"/>
                      <a:pt x="13002" y="20180"/>
                      <a:pt x="13002" y="20180"/>
                    </a:cubicBezTo>
                    <a:cubicBezTo>
                      <a:pt x="12975" y="20180"/>
                      <a:pt x="12975" y="20180"/>
                      <a:pt x="12975" y="20180"/>
                    </a:cubicBezTo>
                    <a:cubicBezTo>
                      <a:pt x="12971" y="20426"/>
                      <a:pt x="12971" y="20426"/>
                      <a:pt x="12971" y="20426"/>
                    </a:cubicBezTo>
                    <a:cubicBezTo>
                      <a:pt x="13001" y="20426"/>
                      <a:pt x="13001" y="20426"/>
                      <a:pt x="13001" y="20426"/>
                    </a:cubicBezTo>
                    <a:cubicBezTo>
                      <a:pt x="13267" y="20425"/>
                      <a:pt x="13267" y="20425"/>
                      <a:pt x="13267" y="20425"/>
                    </a:cubicBezTo>
                    <a:cubicBezTo>
                      <a:pt x="13530" y="20421"/>
                      <a:pt x="13530" y="20421"/>
                      <a:pt x="13530" y="20421"/>
                    </a:cubicBezTo>
                    <a:cubicBezTo>
                      <a:pt x="13715" y="20415"/>
                      <a:pt x="13715" y="20415"/>
                      <a:pt x="13715" y="20415"/>
                    </a:cubicBezTo>
                    <a:cubicBezTo>
                      <a:pt x="13709" y="20169"/>
                      <a:pt x="13709" y="20169"/>
                      <a:pt x="13709" y="20169"/>
                    </a:cubicBezTo>
                    <a:close/>
                    <a:moveTo>
                      <a:pt x="12485" y="20171"/>
                    </a:moveTo>
                    <a:cubicBezTo>
                      <a:pt x="12204" y="20160"/>
                      <a:pt x="12204" y="20160"/>
                      <a:pt x="12204" y="20160"/>
                    </a:cubicBezTo>
                    <a:cubicBezTo>
                      <a:pt x="11933" y="20146"/>
                      <a:pt x="11933" y="20146"/>
                      <a:pt x="11933" y="20146"/>
                    </a:cubicBezTo>
                    <a:cubicBezTo>
                      <a:pt x="11753" y="20134"/>
                      <a:pt x="11753" y="20134"/>
                      <a:pt x="11753" y="20134"/>
                    </a:cubicBezTo>
                    <a:cubicBezTo>
                      <a:pt x="11735" y="20379"/>
                      <a:pt x="11735" y="20379"/>
                      <a:pt x="11735" y="20379"/>
                    </a:cubicBezTo>
                    <a:cubicBezTo>
                      <a:pt x="11918" y="20392"/>
                      <a:pt x="11918" y="20392"/>
                      <a:pt x="11918" y="20392"/>
                    </a:cubicBezTo>
                    <a:cubicBezTo>
                      <a:pt x="12192" y="20406"/>
                      <a:pt x="12192" y="20406"/>
                      <a:pt x="12192" y="20406"/>
                    </a:cubicBezTo>
                    <a:cubicBezTo>
                      <a:pt x="12477" y="20417"/>
                      <a:pt x="12477" y="20417"/>
                      <a:pt x="12477" y="20417"/>
                    </a:cubicBezTo>
                    <a:cubicBezTo>
                      <a:pt x="12485" y="20171"/>
                      <a:pt x="12485" y="20171"/>
                      <a:pt x="12485" y="20171"/>
                    </a:cubicBezTo>
                    <a:close/>
                    <a:moveTo>
                      <a:pt x="11265" y="20095"/>
                    </a:moveTo>
                    <a:cubicBezTo>
                      <a:pt x="11107" y="20080"/>
                      <a:pt x="11107" y="20080"/>
                      <a:pt x="11107" y="20080"/>
                    </a:cubicBezTo>
                    <a:cubicBezTo>
                      <a:pt x="10827" y="20050"/>
                      <a:pt x="10827" y="20050"/>
                      <a:pt x="10827" y="20050"/>
                    </a:cubicBezTo>
                    <a:cubicBezTo>
                      <a:pt x="10536" y="20015"/>
                      <a:pt x="10536" y="20015"/>
                      <a:pt x="10536" y="20015"/>
                    </a:cubicBezTo>
                    <a:cubicBezTo>
                      <a:pt x="10502" y="20259"/>
                      <a:pt x="10502" y="20259"/>
                      <a:pt x="10502" y="20259"/>
                    </a:cubicBezTo>
                    <a:cubicBezTo>
                      <a:pt x="10799" y="20295"/>
                      <a:pt x="10799" y="20295"/>
                      <a:pt x="10799" y="20295"/>
                    </a:cubicBezTo>
                    <a:cubicBezTo>
                      <a:pt x="11082" y="20325"/>
                      <a:pt x="11082" y="20325"/>
                      <a:pt x="11082" y="20325"/>
                    </a:cubicBezTo>
                    <a:cubicBezTo>
                      <a:pt x="11241" y="20340"/>
                      <a:pt x="11241" y="20340"/>
                      <a:pt x="11241" y="20340"/>
                    </a:cubicBezTo>
                    <a:cubicBezTo>
                      <a:pt x="11265" y="20095"/>
                      <a:pt x="11265" y="20095"/>
                      <a:pt x="11265" y="20095"/>
                    </a:cubicBezTo>
                    <a:close/>
                    <a:moveTo>
                      <a:pt x="10050" y="19948"/>
                    </a:moveTo>
                    <a:cubicBezTo>
                      <a:pt x="9972" y="19936"/>
                      <a:pt x="9972" y="19936"/>
                      <a:pt x="9972" y="19936"/>
                    </a:cubicBezTo>
                    <a:cubicBezTo>
                      <a:pt x="9683" y="19890"/>
                      <a:pt x="9683" y="19890"/>
                      <a:pt x="9683" y="19890"/>
                    </a:cubicBezTo>
                    <a:cubicBezTo>
                      <a:pt x="9390" y="19840"/>
                      <a:pt x="9390" y="19840"/>
                      <a:pt x="9390" y="19840"/>
                    </a:cubicBezTo>
                    <a:cubicBezTo>
                      <a:pt x="9326" y="19828"/>
                      <a:pt x="9326" y="19828"/>
                      <a:pt x="9326" y="19828"/>
                    </a:cubicBezTo>
                    <a:cubicBezTo>
                      <a:pt x="9280" y="20069"/>
                      <a:pt x="9280" y="20069"/>
                      <a:pt x="9280" y="20069"/>
                    </a:cubicBezTo>
                    <a:cubicBezTo>
                      <a:pt x="9347" y="20082"/>
                      <a:pt x="9347" y="20082"/>
                      <a:pt x="9347" y="20082"/>
                    </a:cubicBezTo>
                    <a:cubicBezTo>
                      <a:pt x="9642" y="20133"/>
                      <a:pt x="9642" y="20133"/>
                      <a:pt x="9642" y="20133"/>
                    </a:cubicBezTo>
                    <a:cubicBezTo>
                      <a:pt x="9935" y="20179"/>
                      <a:pt x="9935" y="20179"/>
                      <a:pt x="9935" y="20179"/>
                    </a:cubicBezTo>
                    <a:cubicBezTo>
                      <a:pt x="10013" y="20191"/>
                      <a:pt x="10013" y="20191"/>
                      <a:pt x="10013" y="20191"/>
                    </a:cubicBezTo>
                    <a:cubicBezTo>
                      <a:pt x="10050" y="19948"/>
                      <a:pt x="10050" y="19948"/>
                      <a:pt x="10050" y="19948"/>
                    </a:cubicBezTo>
                    <a:close/>
                    <a:moveTo>
                      <a:pt x="8844" y="19735"/>
                    </a:moveTo>
                    <a:cubicBezTo>
                      <a:pt x="8798" y="19726"/>
                      <a:pt x="8798" y="19726"/>
                      <a:pt x="8798" y="19726"/>
                    </a:cubicBezTo>
                    <a:cubicBezTo>
                      <a:pt x="8499" y="19663"/>
                      <a:pt x="8499" y="19663"/>
                      <a:pt x="8499" y="19663"/>
                    </a:cubicBezTo>
                    <a:cubicBezTo>
                      <a:pt x="8196" y="19595"/>
                      <a:pt x="8196" y="19595"/>
                      <a:pt x="8196" y="19595"/>
                    </a:cubicBezTo>
                    <a:cubicBezTo>
                      <a:pt x="8127" y="19579"/>
                      <a:pt x="8127" y="19579"/>
                      <a:pt x="8127" y="19579"/>
                    </a:cubicBezTo>
                    <a:cubicBezTo>
                      <a:pt x="8069" y="19818"/>
                      <a:pt x="8069" y="19818"/>
                      <a:pt x="8069" y="19818"/>
                    </a:cubicBezTo>
                    <a:cubicBezTo>
                      <a:pt x="8141" y="19835"/>
                      <a:pt x="8141" y="19835"/>
                      <a:pt x="8141" y="19835"/>
                    </a:cubicBezTo>
                    <a:cubicBezTo>
                      <a:pt x="8446" y="19903"/>
                      <a:pt x="8446" y="19903"/>
                      <a:pt x="8446" y="19903"/>
                    </a:cubicBezTo>
                    <a:cubicBezTo>
                      <a:pt x="8749" y="19967"/>
                      <a:pt x="8749" y="19967"/>
                      <a:pt x="8749" y="19967"/>
                    </a:cubicBezTo>
                    <a:cubicBezTo>
                      <a:pt x="8795" y="19976"/>
                      <a:pt x="8795" y="19976"/>
                      <a:pt x="8795" y="19976"/>
                    </a:cubicBezTo>
                    <a:cubicBezTo>
                      <a:pt x="8844" y="19735"/>
                      <a:pt x="8844" y="19735"/>
                      <a:pt x="8844" y="19735"/>
                    </a:cubicBezTo>
                    <a:close/>
                    <a:moveTo>
                      <a:pt x="7650" y="19463"/>
                    </a:moveTo>
                    <a:cubicBezTo>
                      <a:pt x="7584" y="19447"/>
                      <a:pt x="7584" y="19447"/>
                      <a:pt x="7584" y="19447"/>
                    </a:cubicBezTo>
                    <a:cubicBezTo>
                      <a:pt x="7273" y="19366"/>
                      <a:pt x="7273" y="19366"/>
                      <a:pt x="7273" y="19366"/>
                    </a:cubicBezTo>
                    <a:cubicBezTo>
                      <a:pt x="6940" y="19275"/>
                      <a:pt x="6940" y="19275"/>
                      <a:pt x="6940" y="19275"/>
                    </a:cubicBezTo>
                    <a:cubicBezTo>
                      <a:pt x="6871" y="19511"/>
                      <a:pt x="6871" y="19511"/>
                      <a:pt x="6871" y="19511"/>
                    </a:cubicBezTo>
                    <a:cubicBezTo>
                      <a:pt x="7210" y="19604"/>
                      <a:pt x="7210" y="19604"/>
                      <a:pt x="7210" y="19604"/>
                    </a:cubicBezTo>
                    <a:cubicBezTo>
                      <a:pt x="7523" y="19685"/>
                      <a:pt x="7523" y="19685"/>
                      <a:pt x="7523" y="19685"/>
                    </a:cubicBezTo>
                    <a:cubicBezTo>
                      <a:pt x="7589" y="19702"/>
                      <a:pt x="7589" y="19702"/>
                      <a:pt x="7589" y="19702"/>
                    </a:cubicBezTo>
                    <a:cubicBezTo>
                      <a:pt x="7650" y="19463"/>
                      <a:pt x="7650" y="19463"/>
                      <a:pt x="7650" y="19463"/>
                    </a:cubicBezTo>
                    <a:close/>
                    <a:moveTo>
                      <a:pt x="6469" y="19138"/>
                    </a:moveTo>
                    <a:cubicBezTo>
                      <a:pt x="6327" y="19096"/>
                      <a:pt x="6327" y="19096"/>
                      <a:pt x="6327" y="19096"/>
                    </a:cubicBezTo>
                    <a:cubicBezTo>
                      <a:pt x="6006" y="18996"/>
                      <a:pt x="6006" y="18996"/>
                      <a:pt x="6006" y="18996"/>
                    </a:cubicBezTo>
                    <a:cubicBezTo>
                      <a:pt x="5766" y="18919"/>
                      <a:pt x="5766" y="18919"/>
                      <a:pt x="5766" y="18919"/>
                    </a:cubicBezTo>
                    <a:cubicBezTo>
                      <a:pt x="5690" y="19153"/>
                      <a:pt x="5690" y="19153"/>
                      <a:pt x="5690" y="19153"/>
                    </a:cubicBezTo>
                    <a:cubicBezTo>
                      <a:pt x="5932" y="19231"/>
                      <a:pt x="5932" y="19231"/>
                      <a:pt x="5932" y="19231"/>
                    </a:cubicBezTo>
                    <a:cubicBezTo>
                      <a:pt x="6255" y="19331"/>
                      <a:pt x="6255" y="19331"/>
                      <a:pt x="6255" y="19331"/>
                    </a:cubicBezTo>
                    <a:cubicBezTo>
                      <a:pt x="6397" y="19373"/>
                      <a:pt x="6397" y="19373"/>
                      <a:pt x="6397" y="19373"/>
                    </a:cubicBezTo>
                    <a:cubicBezTo>
                      <a:pt x="6469" y="19138"/>
                      <a:pt x="6469" y="19138"/>
                      <a:pt x="6469" y="19138"/>
                    </a:cubicBezTo>
                    <a:close/>
                    <a:moveTo>
                      <a:pt x="5301" y="18765"/>
                    </a:moveTo>
                    <a:cubicBezTo>
                      <a:pt x="5026" y="18670"/>
                      <a:pt x="5026" y="18670"/>
                      <a:pt x="5026" y="18670"/>
                    </a:cubicBezTo>
                    <a:cubicBezTo>
                      <a:pt x="4694" y="18552"/>
                      <a:pt x="4694" y="18552"/>
                      <a:pt x="4694" y="18552"/>
                    </a:cubicBezTo>
                    <a:cubicBezTo>
                      <a:pt x="4608" y="18520"/>
                      <a:pt x="4608" y="18520"/>
                      <a:pt x="4608" y="18520"/>
                    </a:cubicBezTo>
                    <a:cubicBezTo>
                      <a:pt x="4521" y="18751"/>
                      <a:pt x="4521" y="18751"/>
                      <a:pt x="4521" y="18751"/>
                    </a:cubicBezTo>
                    <a:cubicBezTo>
                      <a:pt x="4610" y="18783"/>
                      <a:pt x="4610" y="18783"/>
                      <a:pt x="4610" y="18783"/>
                    </a:cubicBezTo>
                    <a:cubicBezTo>
                      <a:pt x="4945" y="18903"/>
                      <a:pt x="4945" y="18903"/>
                      <a:pt x="4945" y="18903"/>
                    </a:cubicBezTo>
                    <a:cubicBezTo>
                      <a:pt x="5220" y="18997"/>
                      <a:pt x="5220" y="18997"/>
                      <a:pt x="5220" y="18997"/>
                    </a:cubicBezTo>
                    <a:cubicBezTo>
                      <a:pt x="5301" y="18765"/>
                      <a:pt x="5301" y="18765"/>
                      <a:pt x="5301" y="18765"/>
                    </a:cubicBezTo>
                    <a:close/>
                    <a:moveTo>
                      <a:pt x="4147" y="18348"/>
                    </a:moveTo>
                    <a:cubicBezTo>
                      <a:pt x="4021" y="18301"/>
                      <a:pt x="4021" y="18301"/>
                      <a:pt x="4021" y="18301"/>
                    </a:cubicBezTo>
                    <a:cubicBezTo>
                      <a:pt x="3681" y="18168"/>
                      <a:pt x="3681" y="18168"/>
                      <a:pt x="3681" y="18168"/>
                    </a:cubicBezTo>
                    <a:cubicBezTo>
                      <a:pt x="3462" y="18080"/>
                      <a:pt x="3462" y="18080"/>
                      <a:pt x="3462" y="18080"/>
                    </a:cubicBezTo>
                    <a:cubicBezTo>
                      <a:pt x="3369" y="18308"/>
                      <a:pt x="3369" y="18308"/>
                      <a:pt x="3369" y="18308"/>
                    </a:cubicBezTo>
                    <a:cubicBezTo>
                      <a:pt x="3590" y="18397"/>
                      <a:pt x="3590" y="18397"/>
                      <a:pt x="3590" y="18397"/>
                    </a:cubicBezTo>
                    <a:cubicBezTo>
                      <a:pt x="3933" y="18530"/>
                      <a:pt x="3933" y="18530"/>
                      <a:pt x="3933" y="18530"/>
                    </a:cubicBezTo>
                    <a:cubicBezTo>
                      <a:pt x="4059" y="18578"/>
                      <a:pt x="4059" y="18578"/>
                      <a:pt x="4059" y="18578"/>
                    </a:cubicBezTo>
                    <a:cubicBezTo>
                      <a:pt x="4147" y="18348"/>
                      <a:pt x="4147" y="18348"/>
                      <a:pt x="4147" y="18348"/>
                    </a:cubicBezTo>
                    <a:close/>
                    <a:moveTo>
                      <a:pt x="3008" y="17894"/>
                    </a:moveTo>
                    <a:cubicBezTo>
                      <a:pt x="2641" y="17739"/>
                      <a:pt x="2641" y="17739"/>
                      <a:pt x="2641" y="17739"/>
                    </a:cubicBezTo>
                    <a:cubicBezTo>
                      <a:pt x="2331" y="17604"/>
                      <a:pt x="2331" y="17604"/>
                      <a:pt x="2331" y="17604"/>
                    </a:cubicBezTo>
                    <a:cubicBezTo>
                      <a:pt x="2232" y="17829"/>
                      <a:pt x="2232" y="17829"/>
                      <a:pt x="2232" y="17829"/>
                    </a:cubicBezTo>
                    <a:cubicBezTo>
                      <a:pt x="2544" y="17965"/>
                      <a:pt x="2544" y="17965"/>
                      <a:pt x="2544" y="17965"/>
                    </a:cubicBezTo>
                    <a:cubicBezTo>
                      <a:pt x="2913" y="18121"/>
                      <a:pt x="2913" y="18121"/>
                      <a:pt x="2913" y="18121"/>
                    </a:cubicBezTo>
                    <a:cubicBezTo>
                      <a:pt x="3008" y="17894"/>
                      <a:pt x="3008" y="17894"/>
                      <a:pt x="3008" y="17894"/>
                    </a:cubicBezTo>
                    <a:close/>
                    <a:moveTo>
                      <a:pt x="1883" y="17404"/>
                    </a:moveTo>
                    <a:cubicBezTo>
                      <a:pt x="1575" y="17264"/>
                      <a:pt x="1575" y="17264"/>
                      <a:pt x="1575" y="17264"/>
                    </a:cubicBezTo>
                    <a:cubicBezTo>
                      <a:pt x="1214" y="17095"/>
                      <a:pt x="1214" y="17095"/>
                      <a:pt x="1214" y="17095"/>
                    </a:cubicBezTo>
                    <a:cubicBezTo>
                      <a:pt x="1109" y="17318"/>
                      <a:pt x="1109" y="17318"/>
                      <a:pt x="1109" y="17318"/>
                    </a:cubicBezTo>
                    <a:cubicBezTo>
                      <a:pt x="1472" y="17487"/>
                      <a:pt x="1472" y="17487"/>
                      <a:pt x="1472" y="17487"/>
                    </a:cubicBezTo>
                    <a:cubicBezTo>
                      <a:pt x="1780" y="17628"/>
                      <a:pt x="1780" y="17628"/>
                      <a:pt x="1780" y="17628"/>
                    </a:cubicBezTo>
                    <a:lnTo>
                      <a:pt x="1883" y="1740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31"/>
            <p:cNvGrpSpPr/>
            <p:nvPr/>
          </p:nvGrpSpPr>
          <p:grpSpPr>
            <a:xfrm rot="1800033">
              <a:off x="8920442" y="3500648"/>
              <a:ext cx="156574" cy="280323"/>
              <a:chOff x="7419591" y="3612333"/>
              <a:chExt cx="146306" cy="261940"/>
            </a:xfrm>
          </p:grpSpPr>
          <p:sp>
            <p:nvSpPr>
              <p:cNvPr id="746" name="Google Shape;746;p3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3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3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3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3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3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3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3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3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3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3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3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2" name="Google Shape;762;p3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3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3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3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31"/>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31"/>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8" name="Google Shape;768;p31"/>
            <p:cNvGrpSpPr/>
            <p:nvPr/>
          </p:nvGrpSpPr>
          <p:grpSpPr>
            <a:xfrm rot="-8999956" flipH="1">
              <a:off x="8578956" y="4720778"/>
              <a:ext cx="146303" cy="261934"/>
              <a:chOff x="7419591" y="3612333"/>
              <a:chExt cx="146306" cy="261940"/>
            </a:xfrm>
          </p:grpSpPr>
          <p:sp>
            <p:nvSpPr>
              <p:cNvPr id="769" name="Google Shape;769;p3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3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3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3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3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3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3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3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3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3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3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3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3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3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3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3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3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3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720000" y="40345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b="1"/>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79" name="Google Shape;79;p4"/>
          <p:cNvSpPr txBox="1">
            <a:spLocks noGrp="1"/>
          </p:cNvSpPr>
          <p:nvPr>
            <p:ph type="body" idx="1"/>
          </p:nvPr>
        </p:nvSpPr>
        <p:spPr>
          <a:xfrm>
            <a:off x="720000" y="1000075"/>
            <a:ext cx="5234700" cy="1419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91"/>
        <p:cNvGrpSpPr/>
        <p:nvPr/>
      </p:nvGrpSpPr>
      <p:grpSpPr>
        <a:xfrm>
          <a:off x="0" y="0"/>
          <a:ext cx="0" cy="0"/>
          <a:chOff x="0" y="0"/>
          <a:chExt cx="0" cy="0"/>
        </a:xfrm>
      </p:grpSpPr>
      <p:grpSp>
        <p:nvGrpSpPr>
          <p:cNvPr id="792" name="Google Shape;792;p32"/>
          <p:cNvGrpSpPr/>
          <p:nvPr/>
        </p:nvGrpSpPr>
        <p:grpSpPr>
          <a:xfrm rot="2700000">
            <a:off x="-4140938" y="2357626"/>
            <a:ext cx="7717114" cy="7717114"/>
            <a:chOff x="-4053286" y="1286123"/>
            <a:chExt cx="7717188" cy="7717188"/>
          </a:xfrm>
        </p:grpSpPr>
        <p:grpSp>
          <p:nvGrpSpPr>
            <p:cNvPr id="793" name="Google Shape;793;p32"/>
            <p:cNvGrpSpPr/>
            <p:nvPr/>
          </p:nvGrpSpPr>
          <p:grpSpPr>
            <a:xfrm rot="8100000">
              <a:off x="-2923130" y="2416279"/>
              <a:ext cx="5456876" cy="5456876"/>
              <a:chOff x="-2008470" y="-2569457"/>
              <a:chExt cx="5456928" cy="5456928"/>
            </a:xfrm>
          </p:grpSpPr>
          <p:sp>
            <p:nvSpPr>
              <p:cNvPr id="794" name="Google Shape;794;p32"/>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2"/>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6" name="Google Shape;796;p32"/>
            <p:cNvGrpSpPr/>
            <p:nvPr/>
          </p:nvGrpSpPr>
          <p:grpSpPr>
            <a:xfrm rot="5400000" flipH="1">
              <a:off x="323420" y="2345939"/>
              <a:ext cx="146306" cy="261940"/>
              <a:chOff x="7419591" y="3612333"/>
              <a:chExt cx="146306" cy="261940"/>
            </a:xfrm>
          </p:grpSpPr>
          <p:sp>
            <p:nvSpPr>
              <p:cNvPr id="797" name="Google Shape;797;p32"/>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2"/>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2"/>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2"/>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2"/>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2"/>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2"/>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2"/>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2"/>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3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3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32"/>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2"/>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2"/>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32"/>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32"/>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2"/>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2"/>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2"/>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2"/>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19" name="Google Shape;819;p32"/>
          <p:cNvGrpSpPr/>
          <p:nvPr/>
        </p:nvGrpSpPr>
        <p:grpSpPr>
          <a:xfrm>
            <a:off x="4391691" y="-1276675"/>
            <a:ext cx="5498120" cy="2219119"/>
            <a:chOff x="4391691" y="-1276675"/>
            <a:chExt cx="5498120" cy="2219119"/>
          </a:xfrm>
        </p:grpSpPr>
        <p:grpSp>
          <p:nvGrpSpPr>
            <p:cNvPr id="820" name="Google Shape;820;p32"/>
            <p:cNvGrpSpPr/>
            <p:nvPr/>
          </p:nvGrpSpPr>
          <p:grpSpPr>
            <a:xfrm>
              <a:off x="4391691" y="-1276675"/>
              <a:ext cx="5498120" cy="2219119"/>
              <a:chOff x="4455866" y="-1276675"/>
              <a:chExt cx="5498120" cy="2219119"/>
            </a:xfrm>
          </p:grpSpPr>
          <p:sp>
            <p:nvSpPr>
              <p:cNvPr id="821" name="Google Shape;821;p32"/>
              <p:cNvSpPr/>
              <p:nvPr/>
            </p:nvSpPr>
            <p:spPr>
              <a:xfrm rot="10800000">
                <a:off x="4455866" y="-1276675"/>
                <a:ext cx="5498120" cy="2219119"/>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2"/>
              <p:cNvSpPr/>
              <p:nvPr/>
            </p:nvSpPr>
            <p:spPr>
              <a:xfrm rot="10800000">
                <a:off x="4623680" y="-1108715"/>
                <a:ext cx="5162360" cy="1884588"/>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3" name="Google Shape;823;p32"/>
            <p:cNvGrpSpPr/>
            <p:nvPr/>
          </p:nvGrpSpPr>
          <p:grpSpPr>
            <a:xfrm flipH="1">
              <a:off x="4498845" y="50639"/>
              <a:ext cx="146306" cy="261940"/>
              <a:chOff x="7419591" y="3612333"/>
              <a:chExt cx="146306" cy="261940"/>
            </a:xfrm>
          </p:grpSpPr>
          <p:sp>
            <p:nvSpPr>
              <p:cNvPr id="824" name="Google Shape;824;p32"/>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2"/>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2"/>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2"/>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32"/>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32"/>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2"/>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2"/>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2"/>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2"/>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2"/>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2"/>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2"/>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2"/>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2"/>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2"/>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2"/>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2"/>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0"/>
        <p:cNvGrpSpPr/>
        <p:nvPr/>
      </p:nvGrpSpPr>
      <p:grpSpPr>
        <a:xfrm>
          <a:off x="0" y="0"/>
          <a:ext cx="0" cy="0"/>
          <a:chOff x="0" y="0"/>
          <a:chExt cx="0" cy="0"/>
        </a:xfrm>
      </p:grpSpPr>
      <p:sp>
        <p:nvSpPr>
          <p:cNvPr id="81" name="Google Shape;81;p5"/>
          <p:cNvSpPr txBox="1">
            <a:spLocks noGrp="1"/>
          </p:cNvSpPr>
          <p:nvPr>
            <p:ph type="title"/>
          </p:nvPr>
        </p:nvSpPr>
        <p:spPr>
          <a:xfrm>
            <a:off x="720000" y="40345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b="1"/>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82" name="Google Shape;82;p5"/>
          <p:cNvSpPr txBox="1">
            <a:spLocks noGrp="1"/>
          </p:cNvSpPr>
          <p:nvPr>
            <p:ph type="body" idx="1"/>
          </p:nvPr>
        </p:nvSpPr>
        <p:spPr>
          <a:xfrm>
            <a:off x="720000" y="1000075"/>
            <a:ext cx="3852000" cy="3603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83" name="Google Shape;83;p5"/>
          <p:cNvSpPr txBox="1">
            <a:spLocks noGrp="1"/>
          </p:cNvSpPr>
          <p:nvPr>
            <p:ph type="body" idx="2"/>
          </p:nvPr>
        </p:nvSpPr>
        <p:spPr>
          <a:xfrm>
            <a:off x="4572000" y="1000225"/>
            <a:ext cx="3852000" cy="3603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84" name="Google Shape;84;p5"/>
          <p:cNvSpPr/>
          <p:nvPr/>
        </p:nvSpPr>
        <p:spPr>
          <a:xfrm rot="5400000" flipH="1">
            <a:off x="-2360975" y="3026751"/>
            <a:ext cx="2810700" cy="2810700"/>
          </a:xfrm>
          <a:prstGeom prst="chord">
            <a:avLst>
              <a:gd name="adj1" fmla="val 10787429"/>
              <a:gd name="adj2" fmla="val 215844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720000" y="856163"/>
            <a:ext cx="4995000" cy="1061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b="1"/>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8" name="Google Shape;118;p7"/>
          <p:cNvSpPr txBox="1">
            <a:spLocks noGrp="1"/>
          </p:cNvSpPr>
          <p:nvPr>
            <p:ph type="body" idx="1"/>
          </p:nvPr>
        </p:nvSpPr>
        <p:spPr>
          <a:xfrm>
            <a:off x="720000" y="1930838"/>
            <a:ext cx="4995000" cy="2356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AutoNum type="arabicPeriod"/>
              <a:defRPr/>
            </a:lvl1pPr>
            <a:lvl2pPr marL="914400" lvl="1" indent="-304800">
              <a:spcBef>
                <a:spcPts val="0"/>
              </a:spcBef>
              <a:spcAft>
                <a:spcPts val="0"/>
              </a:spcAft>
              <a:buSzPts val="1200"/>
              <a:buAutoNum type="alphaLcPeriod"/>
              <a:defRPr sz="1200"/>
            </a:lvl2pPr>
            <a:lvl3pPr marL="1371600" lvl="2" indent="-304800">
              <a:spcBef>
                <a:spcPts val="0"/>
              </a:spcBef>
              <a:spcAft>
                <a:spcPts val="0"/>
              </a:spcAft>
              <a:buSzPts val="1200"/>
              <a:buAutoNum type="romanLcPeriod"/>
              <a:defRPr sz="1200"/>
            </a:lvl3pPr>
            <a:lvl4pPr marL="1828800" lvl="3" indent="-304800">
              <a:spcBef>
                <a:spcPts val="0"/>
              </a:spcBef>
              <a:spcAft>
                <a:spcPts val="0"/>
              </a:spcAft>
              <a:buSzPts val="1200"/>
              <a:buAutoNum type="arabicPeriod"/>
              <a:defRPr sz="1200"/>
            </a:lvl4pPr>
            <a:lvl5pPr marL="2286000" lvl="4" indent="-304800">
              <a:spcBef>
                <a:spcPts val="0"/>
              </a:spcBef>
              <a:spcAft>
                <a:spcPts val="0"/>
              </a:spcAft>
              <a:buSzPts val="1200"/>
              <a:buAutoNum type="alphaLcPeriod"/>
              <a:defRPr sz="1200"/>
            </a:lvl5pPr>
            <a:lvl6pPr marL="2743200" lvl="5" indent="-304800">
              <a:spcBef>
                <a:spcPts val="0"/>
              </a:spcBef>
              <a:spcAft>
                <a:spcPts val="0"/>
              </a:spcAft>
              <a:buSzPts val="1200"/>
              <a:buAutoNum type="romanLcPeriod"/>
              <a:defRPr sz="1200"/>
            </a:lvl6pPr>
            <a:lvl7pPr marL="3200400" lvl="6" indent="-304800">
              <a:spcBef>
                <a:spcPts val="0"/>
              </a:spcBef>
              <a:spcAft>
                <a:spcPts val="0"/>
              </a:spcAft>
              <a:buSzPts val="1200"/>
              <a:buAutoNum type="arabicPeriod"/>
              <a:defRPr sz="1200"/>
            </a:lvl7pPr>
            <a:lvl8pPr marL="3657600" lvl="7" indent="-304800">
              <a:spcBef>
                <a:spcPts val="0"/>
              </a:spcBef>
              <a:spcAft>
                <a:spcPts val="0"/>
              </a:spcAft>
              <a:buSzPts val="1200"/>
              <a:buAutoNum type="alphaLcPeriod"/>
              <a:defRPr sz="1200"/>
            </a:lvl8pPr>
            <a:lvl9pPr marL="4114800" lvl="8" indent="-304800">
              <a:spcBef>
                <a:spcPts val="0"/>
              </a:spcBef>
              <a:spcAft>
                <a:spcPts val="0"/>
              </a:spcAft>
              <a:buSzPts val="1200"/>
              <a:buAutoNum type="romanLcPeriod"/>
              <a:defRPr sz="1200"/>
            </a:lvl9pPr>
          </a:lstStyle>
          <a:p>
            <a:endParaRPr/>
          </a:p>
        </p:txBody>
      </p:sp>
      <p:sp>
        <p:nvSpPr>
          <p:cNvPr id="119" name="Google Shape;119;p7"/>
          <p:cNvSpPr/>
          <p:nvPr/>
        </p:nvSpPr>
        <p:spPr>
          <a:xfrm rot="-5400000" flipH="1">
            <a:off x="5633975" y="1132175"/>
            <a:ext cx="2965800" cy="2965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0"/>
        <p:cNvGrpSpPr/>
        <p:nvPr/>
      </p:nvGrpSpPr>
      <p:grpSpPr>
        <a:xfrm>
          <a:off x="0" y="0"/>
          <a:ext cx="0" cy="0"/>
          <a:chOff x="0" y="0"/>
          <a:chExt cx="0" cy="0"/>
        </a:xfrm>
      </p:grpSpPr>
      <p:sp>
        <p:nvSpPr>
          <p:cNvPr id="121" name="Google Shape;121;p8"/>
          <p:cNvSpPr/>
          <p:nvPr/>
        </p:nvSpPr>
        <p:spPr>
          <a:xfrm rot="-5400000" flipH="1">
            <a:off x="8424000" y="1971154"/>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flipH="1">
            <a:off x="0" y="-244975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flipH="1">
            <a:off x="1672675" y="468944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8"/>
          <p:cNvGrpSpPr/>
          <p:nvPr/>
        </p:nvGrpSpPr>
        <p:grpSpPr>
          <a:xfrm>
            <a:off x="8081098" y="540000"/>
            <a:ext cx="5498221" cy="4317102"/>
            <a:chOff x="8081098" y="540000"/>
            <a:chExt cx="5498221" cy="4317102"/>
          </a:xfrm>
        </p:grpSpPr>
        <p:grpSp>
          <p:nvGrpSpPr>
            <p:cNvPr id="125" name="Google Shape;125;p8"/>
            <p:cNvGrpSpPr/>
            <p:nvPr/>
          </p:nvGrpSpPr>
          <p:grpSpPr>
            <a:xfrm>
              <a:off x="8081098" y="540000"/>
              <a:ext cx="5498221" cy="4317102"/>
              <a:chOff x="8423998" y="540000"/>
              <a:chExt cx="5498221" cy="4317102"/>
            </a:xfrm>
          </p:grpSpPr>
          <p:sp>
            <p:nvSpPr>
              <p:cNvPr id="126" name="Google Shape;126;p8"/>
              <p:cNvSpPr/>
              <p:nvPr/>
            </p:nvSpPr>
            <p:spPr>
              <a:xfrm>
                <a:off x="8423998" y="2637983"/>
                <a:ext cx="5498221" cy="2219119"/>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8"/>
              <p:cNvSpPr/>
              <p:nvPr/>
            </p:nvSpPr>
            <p:spPr>
              <a:xfrm>
                <a:off x="8591947" y="2804555"/>
                <a:ext cx="5162360" cy="1884623"/>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8"/>
              <p:cNvSpPr/>
              <p:nvPr/>
            </p:nvSpPr>
            <p:spPr>
              <a:xfrm>
                <a:off x="8423998" y="54000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8"/>
              <p:cNvSpPr/>
              <p:nvPr/>
            </p:nvSpPr>
            <p:spPr>
              <a:xfrm>
                <a:off x="8590570" y="540000"/>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 name="Google Shape;130;p8"/>
            <p:cNvGrpSpPr/>
            <p:nvPr/>
          </p:nvGrpSpPr>
          <p:grpSpPr>
            <a:xfrm rot="10800000">
              <a:off x="8188245" y="3839413"/>
              <a:ext cx="146306" cy="261940"/>
              <a:chOff x="7419591" y="3612333"/>
              <a:chExt cx="146306" cy="261940"/>
            </a:xfrm>
          </p:grpSpPr>
          <p:sp>
            <p:nvSpPr>
              <p:cNvPr id="131" name="Google Shape;131;p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8"/>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8"/>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3" name="Google Shape;153;p8"/>
          <p:cNvGrpSpPr/>
          <p:nvPr/>
        </p:nvGrpSpPr>
        <p:grpSpPr>
          <a:xfrm>
            <a:off x="-862927" y="1971161"/>
            <a:ext cx="2535600" cy="780889"/>
            <a:chOff x="-862927" y="1971161"/>
            <a:chExt cx="2535600" cy="780889"/>
          </a:xfrm>
        </p:grpSpPr>
        <p:grpSp>
          <p:nvGrpSpPr>
            <p:cNvPr id="154" name="Google Shape;154;p8"/>
            <p:cNvGrpSpPr/>
            <p:nvPr/>
          </p:nvGrpSpPr>
          <p:grpSpPr>
            <a:xfrm>
              <a:off x="-862927" y="2391450"/>
              <a:ext cx="2535600" cy="360600"/>
              <a:chOff x="-1815602" y="2391450"/>
              <a:chExt cx="2535600" cy="360600"/>
            </a:xfrm>
          </p:grpSpPr>
          <p:sp>
            <p:nvSpPr>
              <p:cNvPr id="155" name="Google Shape;155;p8"/>
              <p:cNvSpPr/>
              <p:nvPr/>
            </p:nvSpPr>
            <p:spPr>
              <a:xfrm rot="-5400000">
                <a:off x="-728102" y="1303950"/>
                <a:ext cx="360600" cy="2535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8"/>
              <p:cNvSpPr/>
              <p:nvPr/>
            </p:nvSpPr>
            <p:spPr>
              <a:xfrm rot="-5400000">
                <a:off x="-622063" y="1367161"/>
                <a:ext cx="24779" cy="2411856"/>
              </a:xfrm>
              <a:custGeom>
                <a:avLst/>
                <a:gdLst/>
                <a:ahLst/>
                <a:cxnLst/>
                <a:rect l="l" t="t" r="r" b="b"/>
                <a:pathLst>
                  <a:path w="18" h="1752" extrusionOk="0">
                    <a:moveTo>
                      <a:pt x="18" y="1752"/>
                    </a:moveTo>
                    <a:lnTo>
                      <a:pt x="0" y="1752"/>
                    </a:lnTo>
                    <a:lnTo>
                      <a:pt x="0" y="1656"/>
                    </a:lnTo>
                    <a:lnTo>
                      <a:pt x="18" y="1656"/>
                    </a:lnTo>
                    <a:lnTo>
                      <a:pt x="18" y="1752"/>
                    </a:lnTo>
                    <a:close/>
                    <a:moveTo>
                      <a:pt x="18" y="1559"/>
                    </a:moveTo>
                    <a:lnTo>
                      <a:pt x="0" y="1559"/>
                    </a:lnTo>
                    <a:lnTo>
                      <a:pt x="0" y="1463"/>
                    </a:lnTo>
                    <a:lnTo>
                      <a:pt x="18" y="1463"/>
                    </a:lnTo>
                    <a:lnTo>
                      <a:pt x="18" y="1559"/>
                    </a:lnTo>
                    <a:close/>
                    <a:moveTo>
                      <a:pt x="18" y="1367"/>
                    </a:moveTo>
                    <a:lnTo>
                      <a:pt x="0" y="1367"/>
                    </a:lnTo>
                    <a:lnTo>
                      <a:pt x="0" y="1271"/>
                    </a:lnTo>
                    <a:lnTo>
                      <a:pt x="18" y="1271"/>
                    </a:lnTo>
                    <a:lnTo>
                      <a:pt x="18" y="1367"/>
                    </a:lnTo>
                    <a:close/>
                    <a:moveTo>
                      <a:pt x="18" y="1174"/>
                    </a:moveTo>
                    <a:lnTo>
                      <a:pt x="0" y="1174"/>
                    </a:lnTo>
                    <a:lnTo>
                      <a:pt x="0" y="1078"/>
                    </a:lnTo>
                    <a:lnTo>
                      <a:pt x="18" y="1078"/>
                    </a:lnTo>
                    <a:lnTo>
                      <a:pt x="18" y="1174"/>
                    </a:lnTo>
                    <a:close/>
                    <a:moveTo>
                      <a:pt x="18" y="982"/>
                    </a:moveTo>
                    <a:lnTo>
                      <a:pt x="0" y="982"/>
                    </a:lnTo>
                    <a:lnTo>
                      <a:pt x="0" y="886"/>
                    </a:lnTo>
                    <a:lnTo>
                      <a:pt x="18" y="886"/>
                    </a:lnTo>
                    <a:lnTo>
                      <a:pt x="18" y="982"/>
                    </a:lnTo>
                    <a:close/>
                    <a:moveTo>
                      <a:pt x="18" y="789"/>
                    </a:moveTo>
                    <a:lnTo>
                      <a:pt x="0" y="789"/>
                    </a:lnTo>
                    <a:lnTo>
                      <a:pt x="0" y="693"/>
                    </a:lnTo>
                    <a:lnTo>
                      <a:pt x="18" y="693"/>
                    </a:lnTo>
                    <a:lnTo>
                      <a:pt x="18" y="789"/>
                    </a:lnTo>
                    <a:close/>
                    <a:moveTo>
                      <a:pt x="18" y="597"/>
                    </a:moveTo>
                    <a:lnTo>
                      <a:pt x="0" y="597"/>
                    </a:lnTo>
                    <a:lnTo>
                      <a:pt x="0" y="501"/>
                    </a:lnTo>
                    <a:lnTo>
                      <a:pt x="18" y="501"/>
                    </a:lnTo>
                    <a:lnTo>
                      <a:pt x="18" y="597"/>
                    </a:lnTo>
                    <a:close/>
                    <a:moveTo>
                      <a:pt x="18" y="404"/>
                    </a:moveTo>
                    <a:lnTo>
                      <a:pt x="0" y="404"/>
                    </a:lnTo>
                    <a:lnTo>
                      <a:pt x="0" y="308"/>
                    </a:lnTo>
                    <a:lnTo>
                      <a:pt x="18" y="308"/>
                    </a:lnTo>
                    <a:lnTo>
                      <a:pt x="18" y="404"/>
                    </a:lnTo>
                    <a:close/>
                    <a:moveTo>
                      <a:pt x="18" y="212"/>
                    </a:moveTo>
                    <a:lnTo>
                      <a:pt x="0" y="212"/>
                    </a:lnTo>
                    <a:lnTo>
                      <a:pt x="0" y="115"/>
                    </a:lnTo>
                    <a:lnTo>
                      <a:pt x="18" y="115"/>
                    </a:lnTo>
                    <a:lnTo>
                      <a:pt x="18" y="212"/>
                    </a:lnTo>
                    <a:close/>
                    <a:moveTo>
                      <a:pt x="18" y="19"/>
                    </a:moveTo>
                    <a:lnTo>
                      <a:pt x="0" y="19"/>
                    </a:lnTo>
                    <a:lnTo>
                      <a:pt x="0" y="0"/>
                    </a:lnTo>
                    <a:lnTo>
                      <a:pt x="18" y="0"/>
                    </a:lnTo>
                    <a:lnTo>
                      <a:pt x="18"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 name="Google Shape;157;p8"/>
            <p:cNvGrpSpPr/>
            <p:nvPr/>
          </p:nvGrpSpPr>
          <p:grpSpPr>
            <a:xfrm rot="-5400000">
              <a:off x="1301977" y="2440782"/>
              <a:ext cx="146306" cy="261940"/>
              <a:chOff x="7419591" y="3612333"/>
              <a:chExt cx="146306" cy="261940"/>
            </a:xfrm>
          </p:grpSpPr>
          <p:sp>
            <p:nvSpPr>
              <p:cNvPr id="158" name="Google Shape;158;p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8"/>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8"/>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0" name="Google Shape;180;p8"/>
            <p:cNvSpPr/>
            <p:nvPr/>
          </p:nvSpPr>
          <p:spPr>
            <a:xfrm>
              <a:off x="1231646" y="1971161"/>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 name="Google Shape;181;p8"/>
          <p:cNvSpPr txBox="1">
            <a:spLocks noGrp="1"/>
          </p:cNvSpPr>
          <p:nvPr>
            <p:ph type="title"/>
          </p:nvPr>
        </p:nvSpPr>
        <p:spPr>
          <a:xfrm>
            <a:off x="2053650" y="1868375"/>
            <a:ext cx="5036700" cy="2247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2"/>
        <p:cNvGrpSpPr/>
        <p:nvPr/>
      </p:nvGrpSpPr>
      <p:grpSpPr>
        <a:xfrm>
          <a:off x="0" y="0"/>
          <a:ext cx="0" cy="0"/>
          <a:chOff x="0" y="0"/>
          <a:chExt cx="0" cy="0"/>
        </a:xfrm>
      </p:grpSpPr>
      <p:sp>
        <p:nvSpPr>
          <p:cNvPr id="183" name="Google Shape;183;p9"/>
          <p:cNvSpPr txBox="1">
            <a:spLocks noGrp="1"/>
          </p:cNvSpPr>
          <p:nvPr>
            <p:ph type="title"/>
          </p:nvPr>
        </p:nvSpPr>
        <p:spPr>
          <a:xfrm>
            <a:off x="1939650" y="1649250"/>
            <a:ext cx="5264700" cy="114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9000" b="1"/>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84" name="Google Shape;184;p9"/>
          <p:cNvSpPr txBox="1">
            <a:spLocks noGrp="1"/>
          </p:cNvSpPr>
          <p:nvPr>
            <p:ph type="subTitle" idx="1"/>
          </p:nvPr>
        </p:nvSpPr>
        <p:spPr>
          <a:xfrm>
            <a:off x="1939650" y="2794050"/>
            <a:ext cx="5264700" cy="7002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85" name="Google Shape;185;p9"/>
          <p:cNvSpPr/>
          <p:nvPr/>
        </p:nvSpPr>
        <p:spPr>
          <a:xfrm>
            <a:off x="5879450" y="-247335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a:off x="-517200" y="4445748"/>
            <a:ext cx="2474400" cy="2474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7"/>
        <p:cNvGrpSpPr/>
        <p:nvPr/>
      </p:nvGrpSpPr>
      <p:grpSpPr>
        <a:xfrm>
          <a:off x="0" y="0"/>
          <a:ext cx="0" cy="0"/>
          <a:chOff x="0" y="0"/>
          <a:chExt cx="0" cy="0"/>
        </a:xfrm>
      </p:grpSpPr>
      <p:sp>
        <p:nvSpPr>
          <p:cNvPr id="188" name="Google Shape;188;p10"/>
          <p:cNvSpPr txBox="1">
            <a:spLocks noGrp="1"/>
          </p:cNvSpPr>
          <p:nvPr>
            <p:ph type="body" idx="1"/>
          </p:nvPr>
        </p:nvSpPr>
        <p:spPr>
          <a:xfrm>
            <a:off x="1572600" y="3940100"/>
            <a:ext cx="5998800" cy="6342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400"/>
              <a:buNone/>
              <a:defRPr sz="2500" b="1">
                <a:solidFill>
                  <a:schemeClr val="lt1"/>
                </a:solidFill>
                <a:latin typeface="PT Serif"/>
                <a:ea typeface="PT Serif"/>
                <a:cs typeface="PT Serif"/>
                <a:sym typeface="PT Serif"/>
              </a:defRPr>
            </a:lvl1pPr>
          </a:lstStyle>
          <a:p>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9"/>
        <p:cNvGrpSpPr/>
        <p:nvPr/>
      </p:nvGrpSpPr>
      <p:grpSpPr>
        <a:xfrm>
          <a:off x="0" y="0"/>
          <a:ext cx="0" cy="0"/>
          <a:chOff x="0" y="0"/>
          <a:chExt cx="0" cy="0"/>
        </a:xfrm>
      </p:grpSpPr>
      <p:grpSp>
        <p:nvGrpSpPr>
          <p:cNvPr id="190" name="Google Shape;190;p11"/>
          <p:cNvGrpSpPr/>
          <p:nvPr/>
        </p:nvGrpSpPr>
        <p:grpSpPr>
          <a:xfrm rot="2700000">
            <a:off x="4887617" y="2570485"/>
            <a:ext cx="5456876" cy="5456876"/>
            <a:chOff x="-2008470" y="-2569457"/>
            <a:chExt cx="5456928" cy="5456928"/>
          </a:xfrm>
        </p:grpSpPr>
        <p:sp>
          <p:nvSpPr>
            <p:cNvPr id="191" name="Google Shape;191;p11"/>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1"/>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 name="Google Shape;193;p11"/>
          <p:cNvGrpSpPr/>
          <p:nvPr/>
        </p:nvGrpSpPr>
        <p:grpSpPr>
          <a:xfrm rot="2700000">
            <a:off x="-1166808" y="-2872665"/>
            <a:ext cx="5456876" cy="5456876"/>
            <a:chOff x="-2008470" y="-2569457"/>
            <a:chExt cx="5456928" cy="5456928"/>
          </a:xfrm>
        </p:grpSpPr>
        <p:sp>
          <p:nvSpPr>
            <p:cNvPr id="194" name="Google Shape;194;p11"/>
            <p:cNvSpPr/>
            <p:nvPr/>
          </p:nvSpPr>
          <p:spPr>
            <a:xfrm rot="-2700000">
              <a:off x="-2029087" y="-950544"/>
              <a:ext cx="5498161" cy="2219101"/>
            </a:xfrm>
            <a:custGeom>
              <a:avLst/>
              <a:gdLst/>
              <a:ahLst/>
              <a:cxnLst/>
              <a:rect l="l" t="t" r="r" b="b"/>
              <a:pathLst>
                <a:path w="40188" h="16216" extrusionOk="0">
                  <a:moveTo>
                    <a:pt x="24671" y="16216"/>
                  </a:moveTo>
                  <a:cubicBezTo>
                    <a:pt x="21399" y="16216"/>
                    <a:pt x="18737" y="13343"/>
                    <a:pt x="18737" y="9813"/>
                  </a:cubicBezTo>
                  <a:cubicBezTo>
                    <a:pt x="18737" y="6500"/>
                    <a:pt x="18737" y="6500"/>
                    <a:pt x="18737" y="6500"/>
                  </a:cubicBezTo>
                  <a:cubicBezTo>
                    <a:pt x="18737" y="4423"/>
                    <a:pt x="17275" y="2733"/>
                    <a:pt x="15478" y="2733"/>
                  </a:cubicBezTo>
                  <a:cubicBezTo>
                    <a:pt x="13681" y="2733"/>
                    <a:pt x="12219" y="4423"/>
                    <a:pt x="12219" y="6501"/>
                  </a:cubicBezTo>
                  <a:cubicBezTo>
                    <a:pt x="12219" y="9813"/>
                    <a:pt x="12219" y="9813"/>
                    <a:pt x="12219" y="9813"/>
                  </a:cubicBezTo>
                  <a:cubicBezTo>
                    <a:pt x="12219" y="13343"/>
                    <a:pt x="9479" y="16216"/>
                    <a:pt x="6110" y="16216"/>
                  </a:cubicBezTo>
                  <a:cubicBezTo>
                    <a:pt x="2741" y="16216"/>
                    <a:pt x="0" y="13343"/>
                    <a:pt x="0" y="9813"/>
                  </a:cubicBezTo>
                  <a:cubicBezTo>
                    <a:pt x="0" y="1317"/>
                    <a:pt x="0" y="1317"/>
                    <a:pt x="0" y="1317"/>
                  </a:cubicBezTo>
                  <a:cubicBezTo>
                    <a:pt x="2636" y="1317"/>
                    <a:pt x="2636" y="1317"/>
                    <a:pt x="2636" y="1317"/>
                  </a:cubicBezTo>
                  <a:cubicBezTo>
                    <a:pt x="2636" y="9813"/>
                    <a:pt x="2636" y="9813"/>
                    <a:pt x="2636" y="9813"/>
                  </a:cubicBezTo>
                  <a:cubicBezTo>
                    <a:pt x="2636" y="11890"/>
                    <a:pt x="4194" y="13580"/>
                    <a:pt x="6110" y="13580"/>
                  </a:cubicBezTo>
                  <a:cubicBezTo>
                    <a:pt x="8025" y="13580"/>
                    <a:pt x="9584" y="11890"/>
                    <a:pt x="9584" y="9813"/>
                  </a:cubicBezTo>
                  <a:cubicBezTo>
                    <a:pt x="9584" y="6501"/>
                    <a:pt x="9584" y="6501"/>
                    <a:pt x="9584" y="6501"/>
                  </a:cubicBezTo>
                  <a:cubicBezTo>
                    <a:pt x="9584" y="2970"/>
                    <a:pt x="12228" y="97"/>
                    <a:pt x="15478" y="97"/>
                  </a:cubicBezTo>
                  <a:cubicBezTo>
                    <a:pt x="18728" y="97"/>
                    <a:pt x="21373" y="2970"/>
                    <a:pt x="21373" y="6500"/>
                  </a:cubicBezTo>
                  <a:cubicBezTo>
                    <a:pt x="21373" y="9813"/>
                    <a:pt x="21373" y="9813"/>
                    <a:pt x="21373" y="9813"/>
                  </a:cubicBezTo>
                  <a:cubicBezTo>
                    <a:pt x="21373" y="11890"/>
                    <a:pt x="22852" y="13580"/>
                    <a:pt x="24671" y="13580"/>
                  </a:cubicBezTo>
                  <a:cubicBezTo>
                    <a:pt x="26489" y="13580"/>
                    <a:pt x="27969" y="11890"/>
                    <a:pt x="27969" y="9813"/>
                  </a:cubicBezTo>
                  <a:cubicBezTo>
                    <a:pt x="27969" y="6403"/>
                    <a:pt x="27969" y="6403"/>
                    <a:pt x="27969" y="6403"/>
                  </a:cubicBezTo>
                  <a:cubicBezTo>
                    <a:pt x="27969" y="4713"/>
                    <a:pt x="28596" y="3116"/>
                    <a:pt x="29735" y="1907"/>
                  </a:cubicBezTo>
                  <a:cubicBezTo>
                    <a:pt x="30894" y="677"/>
                    <a:pt x="32437" y="0"/>
                    <a:pt x="34078" y="0"/>
                  </a:cubicBezTo>
                  <a:cubicBezTo>
                    <a:pt x="34078" y="0"/>
                    <a:pt x="34078" y="0"/>
                    <a:pt x="34078" y="0"/>
                  </a:cubicBezTo>
                  <a:cubicBezTo>
                    <a:pt x="35720" y="0"/>
                    <a:pt x="37262" y="677"/>
                    <a:pt x="38422" y="1907"/>
                  </a:cubicBezTo>
                  <a:cubicBezTo>
                    <a:pt x="39561" y="3116"/>
                    <a:pt x="40188" y="4713"/>
                    <a:pt x="40188" y="6403"/>
                  </a:cubicBezTo>
                  <a:cubicBezTo>
                    <a:pt x="40188" y="14898"/>
                    <a:pt x="40188" y="14898"/>
                    <a:pt x="40188" y="14898"/>
                  </a:cubicBezTo>
                  <a:cubicBezTo>
                    <a:pt x="37552" y="14898"/>
                    <a:pt x="37552" y="14898"/>
                    <a:pt x="37552" y="14898"/>
                  </a:cubicBezTo>
                  <a:cubicBezTo>
                    <a:pt x="37552" y="6403"/>
                    <a:pt x="37552" y="6403"/>
                    <a:pt x="37552" y="6403"/>
                  </a:cubicBezTo>
                  <a:cubicBezTo>
                    <a:pt x="37552" y="5387"/>
                    <a:pt x="37180" y="4433"/>
                    <a:pt x="36503" y="3715"/>
                  </a:cubicBezTo>
                  <a:cubicBezTo>
                    <a:pt x="35847" y="3019"/>
                    <a:pt x="34986" y="2635"/>
                    <a:pt x="34078" y="2635"/>
                  </a:cubicBezTo>
                  <a:cubicBezTo>
                    <a:pt x="33171" y="2635"/>
                    <a:pt x="32309" y="3019"/>
                    <a:pt x="31653" y="3715"/>
                  </a:cubicBezTo>
                  <a:cubicBezTo>
                    <a:pt x="30977" y="4433"/>
                    <a:pt x="30604" y="5387"/>
                    <a:pt x="30604" y="6403"/>
                  </a:cubicBezTo>
                  <a:cubicBezTo>
                    <a:pt x="30604" y="9813"/>
                    <a:pt x="30604" y="9813"/>
                    <a:pt x="30604" y="9813"/>
                  </a:cubicBezTo>
                  <a:cubicBezTo>
                    <a:pt x="30604" y="13343"/>
                    <a:pt x="27943" y="16216"/>
                    <a:pt x="24671" y="162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1"/>
            <p:cNvSpPr/>
            <p:nvPr/>
          </p:nvSpPr>
          <p:spPr>
            <a:xfrm rot="-2700000">
              <a:off x="-1861614" y="-783795"/>
              <a:ext cx="5162314" cy="1884632"/>
            </a:xfrm>
            <a:custGeom>
              <a:avLst/>
              <a:gdLst/>
              <a:ahLst/>
              <a:cxnLst/>
              <a:rect l="l" t="t" r="r" b="b"/>
              <a:pathLst>
                <a:path w="37740" h="13779" extrusionOk="0">
                  <a:moveTo>
                    <a:pt x="23447" y="13779"/>
                  </a:moveTo>
                  <a:cubicBezTo>
                    <a:pt x="23200" y="13779"/>
                    <a:pt x="22952" y="13758"/>
                    <a:pt x="22710" y="13715"/>
                  </a:cubicBezTo>
                  <a:cubicBezTo>
                    <a:pt x="22743" y="13530"/>
                    <a:pt x="22743" y="13530"/>
                    <a:pt x="22743" y="13530"/>
                  </a:cubicBezTo>
                  <a:cubicBezTo>
                    <a:pt x="23044" y="13583"/>
                    <a:pt x="23355" y="13601"/>
                    <a:pt x="23659" y="13585"/>
                  </a:cubicBezTo>
                  <a:cubicBezTo>
                    <a:pt x="23669" y="13773"/>
                    <a:pt x="23669" y="13773"/>
                    <a:pt x="23669" y="13773"/>
                  </a:cubicBezTo>
                  <a:cubicBezTo>
                    <a:pt x="23595" y="13777"/>
                    <a:pt x="23521" y="13779"/>
                    <a:pt x="23447" y="13779"/>
                  </a:cubicBezTo>
                  <a:close/>
                  <a:moveTo>
                    <a:pt x="4631" y="13772"/>
                  </a:moveTo>
                  <a:cubicBezTo>
                    <a:pt x="4312" y="13755"/>
                    <a:pt x="3993" y="13703"/>
                    <a:pt x="3684" y="13620"/>
                  </a:cubicBezTo>
                  <a:cubicBezTo>
                    <a:pt x="3734" y="13438"/>
                    <a:pt x="3734" y="13438"/>
                    <a:pt x="3734" y="13438"/>
                  </a:cubicBezTo>
                  <a:cubicBezTo>
                    <a:pt x="4030" y="13518"/>
                    <a:pt x="4335" y="13567"/>
                    <a:pt x="4642" y="13584"/>
                  </a:cubicBezTo>
                  <a:lnTo>
                    <a:pt x="4631" y="13772"/>
                  </a:lnTo>
                  <a:close/>
                  <a:moveTo>
                    <a:pt x="5589" y="13725"/>
                  </a:moveTo>
                  <a:cubicBezTo>
                    <a:pt x="5560" y="13539"/>
                    <a:pt x="5560" y="13539"/>
                    <a:pt x="5560" y="13539"/>
                  </a:cubicBezTo>
                  <a:cubicBezTo>
                    <a:pt x="5863" y="13492"/>
                    <a:pt x="6162" y="13414"/>
                    <a:pt x="6449" y="13305"/>
                  </a:cubicBezTo>
                  <a:cubicBezTo>
                    <a:pt x="6516" y="13481"/>
                    <a:pt x="6516" y="13481"/>
                    <a:pt x="6516" y="13481"/>
                  </a:cubicBezTo>
                  <a:cubicBezTo>
                    <a:pt x="6216" y="13594"/>
                    <a:pt x="5904" y="13676"/>
                    <a:pt x="5589" y="13725"/>
                  </a:cubicBezTo>
                  <a:close/>
                  <a:moveTo>
                    <a:pt x="24616" y="13617"/>
                  </a:moveTo>
                  <a:cubicBezTo>
                    <a:pt x="24564" y="13436"/>
                    <a:pt x="24564" y="13436"/>
                    <a:pt x="24564" y="13436"/>
                  </a:cubicBezTo>
                  <a:cubicBezTo>
                    <a:pt x="24856" y="13353"/>
                    <a:pt x="25143" y="13236"/>
                    <a:pt x="25415" y="13090"/>
                  </a:cubicBezTo>
                  <a:cubicBezTo>
                    <a:pt x="25505" y="13255"/>
                    <a:pt x="25505" y="13255"/>
                    <a:pt x="25505" y="13255"/>
                  </a:cubicBezTo>
                  <a:cubicBezTo>
                    <a:pt x="25220" y="13409"/>
                    <a:pt x="24921" y="13530"/>
                    <a:pt x="24616" y="13617"/>
                  </a:cubicBezTo>
                  <a:close/>
                  <a:moveTo>
                    <a:pt x="21789" y="13446"/>
                  </a:moveTo>
                  <a:cubicBezTo>
                    <a:pt x="21496" y="13324"/>
                    <a:pt x="21213" y="13169"/>
                    <a:pt x="20948" y="12985"/>
                  </a:cubicBezTo>
                  <a:cubicBezTo>
                    <a:pt x="21055" y="12830"/>
                    <a:pt x="21055" y="12830"/>
                    <a:pt x="21055" y="12830"/>
                  </a:cubicBezTo>
                  <a:cubicBezTo>
                    <a:pt x="21310" y="13007"/>
                    <a:pt x="21581" y="13155"/>
                    <a:pt x="21861" y="13272"/>
                  </a:cubicBezTo>
                  <a:lnTo>
                    <a:pt x="21789" y="13446"/>
                  </a:lnTo>
                  <a:close/>
                  <a:moveTo>
                    <a:pt x="2790" y="13275"/>
                  </a:moveTo>
                  <a:cubicBezTo>
                    <a:pt x="2507" y="13132"/>
                    <a:pt x="2235" y="12958"/>
                    <a:pt x="1983" y="12759"/>
                  </a:cubicBezTo>
                  <a:cubicBezTo>
                    <a:pt x="2099" y="12611"/>
                    <a:pt x="2099" y="12611"/>
                    <a:pt x="2099" y="12611"/>
                  </a:cubicBezTo>
                  <a:cubicBezTo>
                    <a:pt x="2342" y="12803"/>
                    <a:pt x="2603" y="12970"/>
                    <a:pt x="2875" y="13107"/>
                  </a:cubicBezTo>
                  <a:lnTo>
                    <a:pt x="2790" y="13275"/>
                  </a:lnTo>
                  <a:close/>
                  <a:moveTo>
                    <a:pt x="7374" y="13053"/>
                  </a:moveTo>
                  <a:cubicBezTo>
                    <a:pt x="7273" y="12893"/>
                    <a:pt x="7273" y="12893"/>
                    <a:pt x="7273" y="12893"/>
                  </a:cubicBezTo>
                  <a:cubicBezTo>
                    <a:pt x="7531" y="12731"/>
                    <a:pt x="7776" y="12540"/>
                    <a:pt x="8000" y="12328"/>
                  </a:cubicBezTo>
                  <a:cubicBezTo>
                    <a:pt x="8130" y="12464"/>
                    <a:pt x="8130" y="12464"/>
                    <a:pt x="8130" y="12464"/>
                  </a:cubicBezTo>
                  <a:cubicBezTo>
                    <a:pt x="7896" y="12685"/>
                    <a:pt x="7642" y="12883"/>
                    <a:pt x="7374" y="13053"/>
                  </a:cubicBezTo>
                  <a:close/>
                  <a:moveTo>
                    <a:pt x="37740" y="12749"/>
                  </a:moveTo>
                  <a:cubicBezTo>
                    <a:pt x="37552" y="12749"/>
                    <a:pt x="37552" y="12749"/>
                    <a:pt x="37552" y="12749"/>
                  </a:cubicBezTo>
                  <a:cubicBezTo>
                    <a:pt x="37552" y="11808"/>
                    <a:pt x="37552" y="11808"/>
                    <a:pt x="37552" y="11808"/>
                  </a:cubicBezTo>
                  <a:cubicBezTo>
                    <a:pt x="37740" y="11808"/>
                    <a:pt x="37740" y="11808"/>
                    <a:pt x="37740" y="11808"/>
                  </a:cubicBezTo>
                  <a:lnTo>
                    <a:pt x="37740" y="12749"/>
                  </a:lnTo>
                  <a:close/>
                  <a:moveTo>
                    <a:pt x="26297" y="12716"/>
                  </a:moveTo>
                  <a:cubicBezTo>
                    <a:pt x="26176" y="12572"/>
                    <a:pt x="26176" y="12572"/>
                    <a:pt x="26176" y="12572"/>
                  </a:cubicBezTo>
                  <a:cubicBezTo>
                    <a:pt x="26409" y="12376"/>
                    <a:pt x="26626" y="12155"/>
                    <a:pt x="26820" y="11913"/>
                  </a:cubicBezTo>
                  <a:cubicBezTo>
                    <a:pt x="26967" y="12031"/>
                    <a:pt x="26967" y="12031"/>
                    <a:pt x="26967" y="12031"/>
                  </a:cubicBezTo>
                  <a:cubicBezTo>
                    <a:pt x="26764" y="12282"/>
                    <a:pt x="26539" y="12513"/>
                    <a:pt x="26297" y="12716"/>
                  </a:cubicBezTo>
                  <a:close/>
                  <a:moveTo>
                    <a:pt x="20219" y="12363"/>
                  </a:moveTo>
                  <a:cubicBezTo>
                    <a:pt x="19999" y="12135"/>
                    <a:pt x="19799" y="11883"/>
                    <a:pt x="19622" y="11614"/>
                  </a:cubicBezTo>
                  <a:cubicBezTo>
                    <a:pt x="19780" y="11511"/>
                    <a:pt x="19780" y="11511"/>
                    <a:pt x="19780" y="11511"/>
                  </a:cubicBezTo>
                  <a:cubicBezTo>
                    <a:pt x="19950" y="11770"/>
                    <a:pt x="20143" y="12013"/>
                    <a:pt x="20354" y="12232"/>
                  </a:cubicBezTo>
                  <a:lnTo>
                    <a:pt x="20219" y="12363"/>
                  </a:lnTo>
                  <a:close/>
                  <a:moveTo>
                    <a:pt x="1290" y="12098"/>
                  </a:moveTo>
                  <a:cubicBezTo>
                    <a:pt x="1082" y="11857"/>
                    <a:pt x="894" y="11596"/>
                    <a:pt x="732" y="11320"/>
                  </a:cubicBezTo>
                  <a:cubicBezTo>
                    <a:pt x="895" y="11224"/>
                    <a:pt x="895" y="11224"/>
                    <a:pt x="895" y="11224"/>
                  </a:cubicBezTo>
                  <a:cubicBezTo>
                    <a:pt x="1051" y="11491"/>
                    <a:pt x="1232" y="11743"/>
                    <a:pt x="1432" y="11974"/>
                  </a:cubicBezTo>
                  <a:lnTo>
                    <a:pt x="1290" y="12098"/>
                  </a:lnTo>
                  <a:close/>
                  <a:moveTo>
                    <a:pt x="8761" y="11745"/>
                  </a:moveTo>
                  <a:cubicBezTo>
                    <a:pt x="8609" y="11634"/>
                    <a:pt x="8609" y="11634"/>
                    <a:pt x="8609" y="11634"/>
                  </a:cubicBezTo>
                  <a:cubicBezTo>
                    <a:pt x="8788" y="11386"/>
                    <a:pt x="8947" y="11119"/>
                    <a:pt x="9080" y="10841"/>
                  </a:cubicBezTo>
                  <a:cubicBezTo>
                    <a:pt x="9250" y="10922"/>
                    <a:pt x="9250" y="10922"/>
                    <a:pt x="9250" y="10922"/>
                  </a:cubicBezTo>
                  <a:cubicBezTo>
                    <a:pt x="9112" y="11211"/>
                    <a:pt x="8948" y="11487"/>
                    <a:pt x="8761" y="11745"/>
                  </a:cubicBezTo>
                  <a:close/>
                  <a:moveTo>
                    <a:pt x="27497" y="11234"/>
                  </a:moveTo>
                  <a:cubicBezTo>
                    <a:pt x="27332" y="11145"/>
                    <a:pt x="27332" y="11145"/>
                    <a:pt x="27332" y="11145"/>
                  </a:cubicBezTo>
                  <a:cubicBezTo>
                    <a:pt x="27477" y="10876"/>
                    <a:pt x="27600" y="10590"/>
                    <a:pt x="27697" y="10297"/>
                  </a:cubicBezTo>
                  <a:cubicBezTo>
                    <a:pt x="27876" y="10356"/>
                    <a:pt x="27876" y="10356"/>
                    <a:pt x="27876" y="10356"/>
                  </a:cubicBezTo>
                  <a:cubicBezTo>
                    <a:pt x="27776" y="10660"/>
                    <a:pt x="27648" y="10956"/>
                    <a:pt x="27497" y="11234"/>
                  </a:cubicBezTo>
                  <a:close/>
                  <a:moveTo>
                    <a:pt x="37740" y="10866"/>
                  </a:moveTo>
                  <a:cubicBezTo>
                    <a:pt x="37552" y="10866"/>
                    <a:pt x="37552" y="10866"/>
                    <a:pt x="37552" y="10866"/>
                  </a:cubicBezTo>
                  <a:cubicBezTo>
                    <a:pt x="37552" y="9925"/>
                    <a:pt x="37552" y="9925"/>
                    <a:pt x="37552" y="9925"/>
                  </a:cubicBezTo>
                  <a:cubicBezTo>
                    <a:pt x="37740" y="9925"/>
                    <a:pt x="37740" y="9925"/>
                    <a:pt x="37740" y="9925"/>
                  </a:cubicBezTo>
                  <a:lnTo>
                    <a:pt x="37740" y="10866"/>
                  </a:lnTo>
                  <a:close/>
                  <a:moveTo>
                    <a:pt x="19173" y="10769"/>
                  </a:moveTo>
                  <a:cubicBezTo>
                    <a:pt x="19049" y="10477"/>
                    <a:pt x="18950" y="10170"/>
                    <a:pt x="18879" y="9859"/>
                  </a:cubicBezTo>
                  <a:cubicBezTo>
                    <a:pt x="19062" y="9817"/>
                    <a:pt x="19062" y="9817"/>
                    <a:pt x="19062" y="9817"/>
                  </a:cubicBezTo>
                  <a:cubicBezTo>
                    <a:pt x="19131" y="10118"/>
                    <a:pt x="19227" y="10414"/>
                    <a:pt x="19346" y="10696"/>
                  </a:cubicBezTo>
                  <a:lnTo>
                    <a:pt x="19173" y="10769"/>
                  </a:lnTo>
                  <a:close/>
                  <a:moveTo>
                    <a:pt x="325" y="10454"/>
                  </a:moveTo>
                  <a:cubicBezTo>
                    <a:pt x="216" y="10155"/>
                    <a:pt x="133" y="9844"/>
                    <a:pt x="79" y="9529"/>
                  </a:cubicBezTo>
                  <a:cubicBezTo>
                    <a:pt x="264" y="9497"/>
                    <a:pt x="264" y="9497"/>
                    <a:pt x="264" y="9497"/>
                  </a:cubicBezTo>
                  <a:cubicBezTo>
                    <a:pt x="317" y="9801"/>
                    <a:pt x="397" y="10101"/>
                    <a:pt x="502" y="10389"/>
                  </a:cubicBezTo>
                  <a:lnTo>
                    <a:pt x="325" y="10454"/>
                  </a:lnTo>
                  <a:close/>
                  <a:moveTo>
                    <a:pt x="9582" y="10025"/>
                  </a:moveTo>
                  <a:cubicBezTo>
                    <a:pt x="9401" y="9975"/>
                    <a:pt x="9401" y="9975"/>
                    <a:pt x="9401" y="9975"/>
                  </a:cubicBezTo>
                  <a:cubicBezTo>
                    <a:pt x="9481" y="9680"/>
                    <a:pt x="9536" y="9374"/>
                    <a:pt x="9563" y="9067"/>
                  </a:cubicBezTo>
                  <a:cubicBezTo>
                    <a:pt x="9750" y="9083"/>
                    <a:pt x="9750" y="9083"/>
                    <a:pt x="9750" y="9083"/>
                  </a:cubicBezTo>
                  <a:cubicBezTo>
                    <a:pt x="9722" y="9402"/>
                    <a:pt x="9666" y="9718"/>
                    <a:pt x="9582" y="10025"/>
                  </a:cubicBezTo>
                  <a:close/>
                  <a:moveTo>
                    <a:pt x="28096" y="9426"/>
                  </a:moveTo>
                  <a:cubicBezTo>
                    <a:pt x="27910" y="9398"/>
                    <a:pt x="27910" y="9398"/>
                    <a:pt x="27910" y="9398"/>
                  </a:cubicBezTo>
                  <a:cubicBezTo>
                    <a:pt x="27949" y="9136"/>
                    <a:pt x="27968" y="8867"/>
                    <a:pt x="27968" y="8600"/>
                  </a:cubicBezTo>
                  <a:cubicBezTo>
                    <a:pt x="27968" y="8474"/>
                    <a:pt x="27968" y="8474"/>
                    <a:pt x="27968" y="8474"/>
                  </a:cubicBezTo>
                  <a:cubicBezTo>
                    <a:pt x="28157" y="8474"/>
                    <a:pt x="28157" y="8474"/>
                    <a:pt x="28157" y="8474"/>
                  </a:cubicBezTo>
                  <a:cubicBezTo>
                    <a:pt x="28157" y="8600"/>
                    <a:pt x="28157" y="8600"/>
                    <a:pt x="28157" y="8600"/>
                  </a:cubicBezTo>
                  <a:cubicBezTo>
                    <a:pt x="28157" y="8876"/>
                    <a:pt x="28136" y="9154"/>
                    <a:pt x="28096" y="9426"/>
                  </a:cubicBezTo>
                  <a:close/>
                  <a:moveTo>
                    <a:pt x="37740" y="8984"/>
                  </a:moveTo>
                  <a:cubicBezTo>
                    <a:pt x="37552" y="8984"/>
                    <a:pt x="37552" y="8984"/>
                    <a:pt x="37552" y="8984"/>
                  </a:cubicBezTo>
                  <a:cubicBezTo>
                    <a:pt x="37552" y="8042"/>
                    <a:pt x="37552" y="8042"/>
                    <a:pt x="37552" y="8042"/>
                  </a:cubicBezTo>
                  <a:cubicBezTo>
                    <a:pt x="37740" y="8042"/>
                    <a:pt x="37740" y="8042"/>
                    <a:pt x="37740" y="8042"/>
                  </a:cubicBezTo>
                  <a:lnTo>
                    <a:pt x="37740" y="8984"/>
                  </a:lnTo>
                  <a:close/>
                  <a:moveTo>
                    <a:pt x="18745" y="8913"/>
                  </a:moveTo>
                  <a:cubicBezTo>
                    <a:pt x="18740" y="8809"/>
                    <a:pt x="18737" y="8703"/>
                    <a:pt x="18737" y="8600"/>
                  </a:cubicBezTo>
                  <a:cubicBezTo>
                    <a:pt x="18737" y="7966"/>
                    <a:pt x="18737" y="7966"/>
                    <a:pt x="18737" y="7966"/>
                  </a:cubicBezTo>
                  <a:cubicBezTo>
                    <a:pt x="18925" y="7966"/>
                    <a:pt x="18925" y="7966"/>
                    <a:pt x="18925" y="7966"/>
                  </a:cubicBezTo>
                  <a:cubicBezTo>
                    <a:pt x="18925" y="8600"/>
                    <a:pt x="18925" y="8600"/>
                    <a:pt x="18925" y="8600"/>
                  </a:cubicBezTo>
                  <a:cubicBezTo>
                    <a:pt x="18925" y="8700"/>
                    <a:pt x="18928" y="8802"/>
                    <a:pt x="18933" y="8902"/>
                  </a:cubicBezTo>
                  <a:lnTo>
                    <a:pt x="18745" y="8913"/>
                  </a:lnTo>
                  <a:close/>
                  <a:moveTo>
                    <a:pt x="188" y="8577"/>
                  </a:moveTo>
                  <a:cubicBezTo>
                    <a:pt x="0" y="8577"/>
                    <a:pt x="0" y="8577"/>
                    <a:pt x="0" y="8577"/>
                  </a:cubicBezTo>
                  <a:cubicBezTo>
                    <a:pt x="0" y="7635"/>
                    <a:pt x="0" y="7635"/>
                    <a:pt x="0" y="7635"/>
                  </a:cubicBezTo>
                  <a:cubicBezTo>
                    <a:pt x="188" y="7635"/>
                    <a:pt x="188" y="7635"/>
                    <a:pt x="188" y="7635"/>
                  </a:cubicBezTo>
                  <a:lnTo>
                    <a:pt x="188" y="8577"/>
                  </a:lnTo>
                  <a:close/>
                  <a:moveTo>
                    <a:pt x="9772" y="8134"/>
                  </a:moveTo>
                  <a:cubicBezTo>
                    <a:pt x="9583" y="8134"/>
                    <a:pt x="9583" y="8134"/>
                    <a:pt x="9583" y="8134"/>
                  </a:cubicBezTo>
                  <a:cubicBezTo>
                    <a:pt x="9583" y="7193"/>
                    <a:pt x="9583" y="7193"/>
                    <a:pt x="9583" y="7193"/>
                  </a:cubicBezTo>
                  <a:cubicBezTo>
                    <a:pt x="9772" y="7193"/>
                    <a:pt x="9772" y="7193"/>
                    <a:pt x="9772" y="7193"/>
                  </a:cubicBezTo>
                  <a:lnTo>
                    <a:pt x="9772" y="8134"/>
                  </a:lnTo>
                  <a:close/>
                  <a:moveTo>
                    <a:pt x="28157" y="7532"/>
                  </a:moveTo>
                  <a:cubicBezTo>
                    <a:pt x="27968" y="7532"/>
                    <a:pt x="27968" y="7532"/>
                    <a:pt x="27968" y="7532"/>
                  </a:cubicBezTo>
                  <a:cubicBezTo>
                    <a:pt x="27968" y="6591"/>
                    <a:pt x="27968" y="6591"/>
                    <a:pt x="27968" y="6591"/>
                  </a:cubicBezTo>
                  <a:cubicBezTo>
                    <a:pt x="28157" y="6591"/>
                    <a:pt x="28157" y="6591"/>
                    <a:pt x="28157" y="6591"/>
                  </a:cubicBezTo>
                  <a:lnTo>
                    <a:pt x="28157" y="7532"/>
                  </a:lnTo>
                  <a:close/>
                  <a:moveTo>
                    <a:pt x="37740" y="7101"/>
                  </a:moveTo>
                  <a:cubicBezTo>
                    <a:pt x="37552" y="7101"/>
                    <a:pt x="37552" y="7101"/>
                    <a:pt x="37552" y="7101"/>
                  </a:cubicBezTo>
                  <a:cubicBezTo>
                    <a:pt x="37552" y="6160"/>
                    <a:pt x="37552" y="6160"/>
                    <a:pt x="37552" y="6160"/>
                  </a:cubicBezTo>
                  <a:cubicBezTo>
                    <a:pt x="37740" y="6160"/>
                    <a:pt x="37740" y="6160"/>
                    <a:pt x="37740" y="6160"/>
                  </a:cubicBezTo>
                  <a:lnTo>
                    <a:pt x="37740" y="7101"/>
                  </a:lnTo>
                  <a:close/>
                  <a:moveTo>
                    <a:pt x="18925" y="7025"/>
                  </a:moveTo>
                  <a:cubicBezTo>
                    <a:pt x="18737" y="7025"/>
                    <a:pt x="18737" y="7025"/>
                    <a:pt x="18737" y="7025"/>
                  </a:cubicBezTo>
                  <a:cubicBezTo>
                    <a:pt x="18737" y="6084"/>
                    <a:pt x="18737" y="6084"/>
                    <a:pt x="18737" y="6084"/>
                  </a:cubicBezTo>
                  <a:cubicBezTo>
                    <a:pt x="18925" y="6084"/>
                    <a:pt x="18925" y="6084"/>
                    <a:pt x="18925" y="6084"/>
                  </a:cubicBezTo>
                  <a:lnTo>
                    <a:pt x="18925" y="7025"/>
                  </a:lnTo>
                  <a:close/>
                  <a:moveTo>
                    <a:pt x="188" y="6694"/>
                  </a:moveTo>
                  <a:cubicBezTo>
                    <a:pt x="0" y="6694"/>
                    <a:pt x="0" y="6694"/>
                    <a:pt x="0" y="6694"/>
                  </a:cubicBezTo>
                  <a:cubicBezTo>
                    <a:pt x="0" y="5753"/>
                    <a:pt x="0" y="5753"/>
                    <a:pt x="0" y="5753"/>
                  </a:cubicBezTo>
                  <a:cubicBezTo>
                    <a:pt x="188" y="5753"/>
                    <a:pt x="188" y="5753"/>
                    <a:pt x="188" y="5753"/>
                  </a:cubicBezTo>
                  <a:lnTo>
                    <a:pt x="188" y="6694"/>
                  </a:lnTo>
                  <a:close/>
                  <a:moveTo>
                    <a:pt x="9772" y="6252"/>
                  </a:moveTo>
                  <a:cubicBezTo>
                    <a:pt x="9583" y="6252"/>
                    <a:pt x="9583" y="6252"/>
                    <a:pt x="9583" y="6252"/>
                  </a:cubicBezTo>
                  <a:cubicBezTo>
                    <a:pt x="9583" y="5310"/>
                    <a:pt x="9583" y="5310"/>
                    <a:pt x="9583" y="5310"/>
                  </a:cubicBezTo>
                  <a:cubicBezTo>
                    <a:pt x="9772" y="5310"/>
                    <a:pt x="9772" y="5310"/>
                    <a:pt x="9772" y="5310"/>
                  </a:cubicBezTo>
                  <a:lnTo>
                    <a:pt x="9772" y="6252"/>
                  </a:lnTo>
                  <a:close/>
                  <a:moveTo>
                    <a:pt x="28157" y="5650"/>
                  </a:moveTo>
                  <a:cubicBezTo>
                    <a:pt x="27968" y="5650"/>
                    <a:pt x="27968" y="5650"/>
                    <a:pt x="27968" y="5650"/>
                  </a:cubicBezTo>
                  <a:cubicBezTo>
                    <a:pt x="27968" y="5190"/>
                    <a:pt x="27968" y="5190"/>
                    <a:pt x="27968" y="5190"/>
                  </a:cubicBezTo>
                  <a:cubicBezTo>
                    <a:pt x="27968" y="5027"/>
                    <a:pt x="27976" y="4863"/>
                    <a:pt x="27990" y="4701"/>
                  </a:cubicBezTo>
                  <a:cubicBezTo>
                    <a:pt x="28178" y="4717"/>
                    <a:pt x="28178" y="4717"/>
                    <a:pt x="28178" y="4717"/>
                  </a:cubicBezTo>
                  <a:cubicBezTo>
                    <a:pt x="28164" y="4874"/>
                    <a:pt x="28157" y="5033"/>
                    <a:pt x="28157" y="5190"/>
                  </a:cubicBezTo>
                  <a:lnTo>
                    <a:pt x="28157" y="5650"/>
                  </a:lnTo>
                  <a:close/>
                  <a:moveTo>
                    <a:pt x="37740" y="5218"/>
                  </a:moveTo>
                  <a:cubicBezTo>
                    <a:pt x="37552" y="5218"/>
                    <a:pt x="37552" y="5218"/>
                    <a:pt x="37552" y="5218"/>
                  </a:cubicBezTo>
                  <a:cubicBezTo>
                    <a:pt x="37552" y="5190"/>
                    <a:pt x="37552" y="5190"/>
                    <a:pt x="37552" y="5190"/>
                  </a:cubicBezTo>
                  <a:cubicBezTo>
                    <a:pt x="37552" y="4890"/>
                    <a:pt x="37527" y="4590"/>
                    <a:pt x="37476" y="4297"/>
                  </a:cubicBezTo>
                  <a:cubicBezTo>
                    <a:pt x="37662" y="4266"/>
                    <a:pt x="37662" y="4266"/>
                    <a:pt x="37662" y="4266"/>
                  </a:cubicBezTo>
                  <a:cubicBezTo>
                    <a:pt x="37714" y="4569"/>
                    <a:pt x="37740" y="4880"/>
                    <a:pt x="37740" y="5190"/>
                  </a:cubicBezTo>
                  <a:lnTo>
                    <a:pt x="37740" y="5218"/>
                  </a:lnTo>
                  <a:close/>
                  <a:moveTo>
                    <a:pt x="18735" y="5145"/>
                  </a:moveTo>
                  <a:cubicBezTo>
                    <a:pt x="18727" y="4836"/>
                    <a:pt x="18693" y="4527"/>
                    <a:pt x="18634" y="4226"/>
                  </a:cubicBezTo>
                  <a:cubicBezTo>
                    <a:pt x="18819" y="4190"/>
                    <a:pt x="18819" y="4190"/>
                    <a:pt x="18819" y="4190"/>
                  </a:cubicBezTo>
                  <a:cubicBezTo>
                    <a:pt x="18880" y="4501"/>
                    <a:pt x="18915" y="4820"/>
                    <a:pt x="18923" y="5140"/>
                  </a:cubicBezTo>
                  <a:lnTo>
                    <a:pt x="18735" y="5145"/>
                  </a:lnTo>
                  <a:close/>
                  <a:moveTo>
                    <a:pt x="188" y="4811"/>
                  </a:moveTo>
                  <a:cubicBezTo>
                    <a:pt x="0" y="4811"/>
                    <a:pt x="0" y="4811"/>
                    <a:pt x="0" y="4811"/>
                  </a:cubicBezTo>
                  <a:cubicBezTo>
                    <a:pt x="0" y="3870"/>
                    <a:pt x="0" y="3870"/>
                    <a:pt x="0" y="3870"/>
                  </a:cubicBezTo>
                  <a:cubicBezTo>
                    <a:pt x="188" y="3870"/>
                    <a:pt x="188" y="3870"/>
                    <a:pt x="188" y="3870"/>
                  </a:cubicBezTo>
                  <a:lnTo>
                    <a:pt x="188" y="4811"/>
                  </a:lnTo>
                  <a:close/>
                  <a:moveTo>
                    <a:pt x="9845" y="4389"/>
                  </a:moveTo>
                  <a:cubicBezTo>
                    <a:pt x="9659" y="4358"/>
                    <a:pt x="9659" y="4358"/>
                    <a:pt x="9659" y="4358"/>
                  </a:cubicBezTo>
                  <a:cubicBezTo>
                    <a:pt x="9711" y="4043"/>
                    <a:pt x="9791" y="3731"/>
                    <a:pt x="9895" y="3431"/>
                  </a:cubicBezTo>
                  <a:cubicBezTo>
                    <a:pt x="10073" y="3493"/>
                    <a:pt x="10073" y="3493"/>
                    <a:pt x="10073" y="3493"/>
                  </a:cubicBezTo>
                  <a:cubicBezTo>
                    <a:pt x="9972" y="3783"/>
                    <a:pt x="9895" y="4084"/>
                    <a:pt x="9845" y="4389"/>
                  </a:cubicBezTo>
                  <a:close/>
                  <a:moveTo>
                    <a:pt x="28341" y="3809"/>
                  </a:moveTo>
                  <a:cubicBezTo>
                    <a:pt x="28159" y="3759"/>
                    <a:pt x="28159" y="3759"/>
                    <a:pt x="28159" y="3759"/>
                  </a:cubicBezTo>
                  <a:cubicBezTo>
                    <a:pt x="28243" y="3451"/>
                    <a:pt x="28355" y="3150"/>
                    <a:pt x="28493" y="2862"/>
                  </a:cubicBezTo>
                  <a:cubicBezTo>
                    <a:pt x="28662" y="2944"/>
                    <a:pt x="28662" y="2944"/>
                    <a:pt x="28662" y="2944"/>
                  </a:cubicBezTo>
                  <a:cubicBezTo>
                    <a:pt x="28530" y="3221"/>
                    <a:pt x="28422" y="3512"/>
                    <a:pt x="28341" y="3809"/>
                  </a:cubicBezTo>
                  <a:close/>
                  <a:moveTo>
                    <a:pt x="37240" y="3405"/>
                  </a:moveTo>
                  <a:cubicBezTo>
                    <a:pt x="37135" y="3115"/>
                    <a:pt x="37003" y="2834"/>
                    <a:pt x="36848" y="2570"/>
                  </a:cubicBezTo>
                  <a:cubicBezTo>
                    <a:pt x="37010" y="2474"/>
                    <a:pt x="37010" y="2474"/>
                    <a:pt x="37010" y="2474"/>
                  </a:cubicBezTo>
                  <a:cubicBezTo>
                    <a:pt x="37171" y="2749"/>
                    <a:pt x="37308" y="3040"/>
                    <a:pt x="37417" y="3341"/>
                  </a:cubicBezTo>
                  <a:lnTo>
                    <a:pt x="37240" y="3405"/>
                  </a:lnTo>
                  <a:close/>
                  <a:moveTo>
                    <a:pt x="18379" y="3338"/>
                  </a:moveTo>
                  <a:cubicBezTo>
                    <a:pt x="18268" y="3050"/>
                    <a:pt x="18131" y="2771"/>
                    <a:pt x="17973" y="2509"/>
                  </a:cubicBezTo>
                  <a:cubicBezTo>
                    <a:pt x="18134" y="2412"/>
                    <a:pt x="18134" y="2412"/>
                    <a:pt x="18134" y="2412"/>
                  </a:cubicBezTo>
                  <a:cubicBezTo>
                    <a:pt x="18298" y="2682"/>
                    <a:pt x="18440" y="2972"/>
                    <a:pt x="18555" y="3271"/>
                  </a:cubicBezTo>
                  <a:lnTo>
                    <a:pt x="18379" y="3338"/>
                  </a:lnTo>
                  <a:close/>
                  <a:moveTo>
                    <a:pt x="188" y="2928"/>
                  </a:moveTo>
                  <a:cubicBezTo>
                    <a:pt x="0" y="2928"/>
                    <a:pt x="0" y="2928"/>
                    <a:pt x="0" y="2928"/>
                  </a:cubicBezTo>
                  <a:cubicBezTo>
                    <a:pt x="0" y="1987"/>
                    <a:pt x="0" y="1987"/>
                    <a:pt x="0" y="1987"/>
                  </a:cubicBezTo>
                  <a:cubicBezTo>
                    <a:pt x="188" y="1987"/>
                    <a:pt x="188" y="1987"/>
                    <a:pt x="188" y="1987"/>
                  </a:cubicBezTo>
                  <a:lnTo>
                    <a:pt x="188" y="2928"/>
                  </a:lnTo>
                  <a:close/>
                  <a:moveTo>
                    <a:pt x="10452" y="2652"/>
                  </a:moveTo>
                  <a:cubicBezTo>
                    <a:pt x="10288" y="2559"/>
                    <a:pt x="10288" y="2559"/>
                    <a:pt x="10288" y="2559"/>
                  </a:cubicBezTo>
                  <a:cubicBezTo>
                    <a:pt x="10446" y="2279"/>
                    <a:pt x="10629" y="2014"/>
                    <a:pt x="10832" y="1771"/>
                  </a:cubicBezTo>
                  <a:cubicBezTo>
                    <a:pt x="10976" y="1892"/>
                    <a:pt x="10976" y="1892"/>
                    <a:pt x="10976" y="1892"/>
                  </a:cubicBezTo>
                  <a:cubicBezTo>
                    <a:pt x="10781" y="2126"/>
                    <a:pt x="10604" y="2382"/>
                    <a:pt x="10452" y="2652"/>
                  </a:cubicBezTo>
                  <a:close/>
                  <a:moveTo>
                    <a:pt x="29134" y="2151"/>
                  </a:moveTo>
                  <a:cubicBezTo>
                    <a:pt x="28982" y="2040"/>
                    <a:pt x="28982" y="2040"/>
                    <a:pt x="28982" y="2040"/>
                  </a:cubicBezTo>
                  <a:cubicBezTo>
                    <a:pt x="29171" y="1781"/>
                    <a:pt x="29383" y="1539"/>
                    <a:pt x="29614" y="1321"/>
                  </a:cubicBezTo>
                  <a:cubicBezTo>
                    <a:pt x="29743" y="1458"/>
                    <a:pt x="29743" y="1458"/>
                    <a:pt x="29743" y="1458"/>
                  </a:cubicBezTo>
                  <a:cubicBezTo>
                    <a:pt x="29521" y="1668"/>
                    <a:pt x="29316" y="1901"/>
                    <a:pt x="29134" y="2151"/>
                  </a:cubicBezTo>
                  <a:close/>
                  <a:moveTo>
                    <a:pt x="36311" y="1819"/>
                  </a:moveTo>
                  <a:cubicBezTo>
                    <a:pt x="36109" y="1585"/>
                    <a:pt x="35885" y="1371"/>
                    <a:pt x="35645" y="1181"/>
                  </a:cubicBezTo>
                  <a:cubicBezTo>
                    <a:pt x="35762" y="1034"/>
                    <a:pt x="35762" y="1034"/>
                    <a:pt x="35762" y="1034"/>
                  </a:cubicBezTo>
                  <a:cubicBezTo>
                    <a:pt x="36011" y="1230"/>
                    <a:pt x="36243" y="1453"/>
                    <a:pt x="36454" y="1696"/>
                  </a:cubicBezTo>
                  <a:lnTo>
                    <a:pt x="36311" y="1819"/>
                  </a:lnTo>
                  <a:close/>
                  <a:moveTo>
                    <a:pt x="17424" y="1767"/>
                  </a:moveTo>
                  <a:cubicBezTo>
                    <a:pt x="17217" y="1536"/>
                    <a:pt x="16989" y="1326"/>
                    <a:pt x="16746" y="1144"/>
                  </a:cubicBezTo>
                  <a:cubicBezTo>
                    <a:pt x="16859" y="994"/>
                    <a:pt x="16859" y="994"/>
                    <a:pt x="16859" y="994"/>
                  </a:cubicBezTo>
                  <a:cubicBezTo>
                    <a:pt x="17111" y="1183"/>
                    <a:pt x="17349" y="1401"/>
                    <a:pt x="17564" y="1642"/>
                  </a:cubicBezTo>
                  <a:lnTo>
                    <a:pt x="17424" y="1767"/>
                  </a:lnTo>
                  <a:close/>
                  <a:moveTo>
                    <a:pt x="11633" y="1245"/>
                  </a:moveTo>
                  <a:cubicBezTo>
                    <a:pt x="11514" y="1099"/>
                    <a:pt x="11514" y="1099"/>
                    <a:pt x="11514" y="1099"/>
                  </a:cubicBezTo>
                  <a:cubicBezTo>
                    <a:pt x="11766" y="896"/>
                    <a:pt x="12037" y="720"/>
                    <a:pt x="12319" y="576"/>
                  </a:cubicBezTo>
                  <a:cubicBezTo>
                    <a:pt x="12404" y="744"/>
                    <a:pt x="12404" y="744"/>
                    <a:pt x="12404" y="744"/>
                  </a:cubicBezTo>
                  <a:cubicBezTo>
                    <a:pt x="12134" y="882"/>
                    <a:pt x="11874" y="1050"/>
                    <a:pt x="11633" y="1245"/>
                  </a:cubicBezTo>
                  <a:close/>
                  <a:moveTo>
                    <a:pt x="188" y="1046"/>
                  </a:moveTo>
                  <a:cubicBezTo>
                    <a:pt x="0" y="1046"/>
                    <a:pt x="0" y="1046"/>
                    <a:pt x="0" y="1046"/>
                  </a:cubicBezTo>
                  <a:cubicBezTo>
                    <a:pt x="0" y="104"/>
                    <a:pt x="0" y="104"/>
                    <a:pt x="0" y="104"/>
                  </a:cubicBezTo>
                  <a:cubicBezTo>
                    <a:pt x="188" y="104"/>
                    <a:pt x="188" y="104"/>
                    <a:pt x="188" y="104"/>
                  </a:cubicBezTo>
                  <a:lnTo>
                    <a:pt x="188" y="1046"/>
                  </a:lnTo>
                  <a:close/>
                  <a:moveTo>
                    <a:pt x="30472" y="893"/>
                  </a:moveTo>
                  <a:cubicBezTo>
                    <a:pt x="30371" y="734"/>
                    <a:pt x="30371" y="734"/>
                    <a:pt x="30371" y="734"/>
                  </a:cubicBezTo>
                  <a:cubicBezTo>
                    <a:pt x="30643" y="562"/>
                    <a:pt x="30932" y="418"/>
                    <a:pt x="31229" y="307"/>
                  </a:cubicBezTo>
                  <a:cubicBezTo>
                    <a:pt x="31296" y="483"/>
                    <a:pt x="31296" y="483"/>
                    <a:pt x="31296" y="483"/>
                  </a:cubicBezTo>
                  <a:cubicBezTo>
                    <a:pt x="31010" y="590"/>
                    <a:pt x="30733" y="728"/>
                    <a:pt x="30472" y="893"/>
                  </a:cubicBezTo>
                  <a:close/>
                  <a:moveTo>
                    <a:pt x="34870" y="684"/>
                  </a:moveTo>
                  <a:cubicBezTo>
                    <a:pt x="34595" y="544"/>
                    <a:pt x="34306" y="433"/>
                    <a:pt x="34012" y="353"/>
                  </a:cubicBezTo>
                  <a:cubicBezTo>
                    <a:pt x="34061" y="171"/>
                    <a:pt x="34061" y="171"/>
                    <a:pt x="34061" y="171"/>
                  </a:cubicBezTo>
                  <a:cubicBezTo>
                    <a:pt x="34368" y="255"/>
                    <a:pt x="34669" y="371"/>
                    <a:pt x="34955" y="517"/>
                  </a:cubicBezTo>
                  <a:lnTo>
                    <a:pt x="34870" y="684"/>
                  </a:lnTo>
                  <a:close/>
                  <a:moveTo>
                    <a:pt x="15957" y="673"/>
                  </a:moveTo>
                  <a:cubicBezTo>
                    <a:pt x="15676" y="543"/>
                    <a:pt x="15383" y="446"/>
                    <a:pt x="15085" y="383"/>
                  </a:cubicBezTo>
                  <a:cubicBezTo>
                    <a:pt x="15124" y="199"/>
                    <a:pt x="15124" y="199"/>
                    <a:pt x="15124" y="199"/>
                  </a:cubicBezTo>
                  <a:cubicBezTo>
                    <a:pt x="15436" y="265"/>
                    <a:pt x="15742" y="366"/>
                    <a:pt x="16035" y="502"/>
                  </a:cubicBezTo>
                  <a:lnTo>
                    <a:pt x="15957" y="673"/>
                  </a:lnTo>
                  <a:close/>
                  <a:moveTo>
                    <a:pt x="13263" y="420"/>
                  </a:moveTo>
                  <a:cubicBezTo>
                    <a:pt x="13217" y="238"/>
                    <a:pt x="13217" y="238"/>
                    <a:pt x="13217" y="238"/>
                  </a:cubicBezTo>
                  <a:cubicBezTo>
                    <a:pt x="13528" y="159"/>
                    <a:pt x="13848" y="115"/>
                    <a:pt x="14168" y="109"/>
                  </a:cubicBezTo>
                  <a:cubicBezTo>
                    <a:pt x="14172" y="297"/>
                    <a:pt x="14172" y="297"/>
                    <a:pt x="14172" y="297"/>
                  </a:cubicBezTo>
                  <a:cubicBezTo>
                    <a:pt x="13866" y="303"/>
                    <a:pt x="13560" y="345"/>
                    <a:pt x="13263" y="420"/>
                  </a:cubicBezTo>
                  <a:close/>
                  <a:moveTo>
                    <a:pt x="32185" y="249"/>
                  </a:moveTo>
                  <a:cubicBezTo>
                    <a:pt x="32157" y="63"/>
                    <a:pt x="32157" y="63"/>
                    <a:pt x="32157" y="63"/>
                  </a:cubicBezTo>
                  <a:cubicBezTo>
                    <a:pt x="32472" y="15"/>
                    <a:pt x="32798" y="0"/>
                    <a:pt x="33115" y="18"/>
                  </a:cubicBezTo>
                  <a:cubicBezTo>
                    <a:pt x="33104" y="206"/>
                    <a:pt x="33104" y="206"/>
                    <a:pt x="33104" y="206"/>
                  </a:cubicBezTo>
                  <a:cubicBezTo>
                    <a:pt x="32800" y="188"/>
                    <a:pt x="32487" y="203"/>
                    <a:pt x="32185" y="24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6" name="Google Shape;196;p11"/>
          <p:cNvSpPr txBox="1">
            <a:spLocks noGrp="1"/>
          </p:cNvSpPr>
          <p:nvPr>
            <p:ph type="title" hasCustomPrompt="1"/>
          </p:nvPr>
        </p:nvSpPr>
        <p:spPr>
          <a:xfrm>
            <a:off x="1154850" y="1640225"/>
            <a:ext cx="6834300" cy="150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13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97" name="Google Shape;197;p11"/>
          <p:cNvSpPr txBox="1">
            <a:spLocks noGrp="1"/>
          </p:cNvSpPr>
          <p:nvPr>
            <p:ph type="body" idx="1"/>
          </p:nvPr>
        </p:nvSpPr>
        <p:spPr>
          <a:xfrm>
            <a:off x="1154850" y="3188250"/>
            <a:ext cx="6834300" cy="3867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98" name="Google Shape;198;p11"/>
          <p:cNvSpPr/>
          <p:nvPr/>
        </p:nvSpPr>
        <p:spPr>
          <a:xfrm rot="5400000">
            <a:off x="-2468400" y="1859829"/>
            <a:ext cx="3188400" cy="3188400"/>
          </a:xfrm>
          <a:prstGeom prst="chord">
            <a:avLst>
              <a:gd name="adj1" fmla="val 12130194"/>
              <a:gd name="adj2" fmla="val 2028213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a:off x="5775975" y="-2635908"/>
            <a:ext cx="3188400" cy="3188400"/>
          </a:xfrm>
          <a:prstGeom prst="chord">
            <a:avLst>
              <a:gd name="adj1" fmla="val 1854034"/>
              <a:gd name="adj2" fmla="val 895228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1pPr>
            <a:lvl2pPr lvl="1">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2pPr>
            <a:lvl3pPr lvl="2">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3pPr>
            <a:lvl4pPr lvl="3">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4pPr>
            <a:lvl5pPr lvl="4">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5pPr>
            <a:lvl6pPr lvl="5">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6pPr>
            <a:lvl7pPr lvl="6">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7pPr>
            <a:lvl8pPr lvl="7">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8pPr>
            <a:lvl9pPr lvl="8">
              <a:spcBef>
                <a:spcPts val="0"/>
              </a:spcBef>
              <a:spcAft>
                <a:spcPts val="0"/>
              </a:spcAft>
              <a:buClr>
                <a:schemeClr val="dk1"/>
              </a:buClr>
              <a:buSzPts val="3300"/>
              <a:buFont typeface="PT Serif"/>
              <a:buNone/>
              <a:defRPr sz="3300">
                <a:solidFill>
                  <a:schemeClr val="dk1"/>
                </a:solidFill>
                <a:latin typeface="PT Serif"/>
                <a:ea typeface="PT Serif"/>
                <a:cs typeface="PT Serif"/>
                <a:sym typeface="PT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1pPr>
            <a:lvl2pPr marL="914400" lvl="1"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2pPr>
            <a:lvl3pPr marL="1371600" lvl="2"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3pPr>
            <a:lvl4pPr marL="1828800" lvl="3"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4pPr>
            <a:lvl5pPr marL="2286000" lvl="4"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5pPr>
            <a:lvl6pPr marL="2743200" lvl="5"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6pPr>
            <a:lvl7pPr marL="3200400" lvl="6"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7pPr>
            <a:lvl8pPr marL="3657600" lvl="7"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8pPr>
            <a:lvl9pPr marL="4114800" lvl="8" indent="-317500">
              <a:lnSpc>
                <a:spcPct val="115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3.jpe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6.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36"/>
          <p:cNvSpPr/>
          <p:nvPr/>
        </p:nvSpPr>
        <p:spPr>
          <a:xfrm rot="7196160">
            <a:off x="9762768" y="139345"/>
            <a:ext cx="100394" cy="67053"/>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57" name="Google Shape;857;p36"/>
          <p:cNvGrpSpPr/>
          <p:nvPr/>
        </p:nvGrpSpPr>
        <p:grpSpPr>
          <a:xfrm>
            <a:off x="-307842" y="941101"/>
            <a:ext cx="9592690" cy="2733165"/>
            <a:chOff x="-307842" y="941101"/>
            <a:chExt cx="9592690" cy="2733165"/>
          </a:xfrm>
        </p:grpSpPr>
        <p:grpSp>
          <p:nvGrpSpPr>
            <p:cNvPr id="858" name="Google Shape;858;p36"/>
            <p:cNvGrpSpPr/>
            <p:nvPr/>
          </p:nvGrpSpPr>
          <p:grpSpPr>
            <a:xfrm rot="-5400000" flipH="1">
              <a:off x="5610582" y="0"/>
              <a:ext cx="2205000" cy="5143533"/>
              <a:chOff x="5361007" y="0"/>
              <a:chExt cx="2205000" cy="5143533"/>
            </a:xfrm>
          </p:grpSpPr>
          <p:sp>
            <p:nvSpPr>
              <p:cNvPr id="859" name="Google Shape;859;p36"/>
              <p:cNvSpPr/>
              <p:nvPr/>
            </p:nvSpPr>
            <p:spPr>
              <a:xfrm>
                <a:off x="5361007" y="0"/>
                <a:ext cx="2205000" cy="5143533"/>
              </a:xfrm>
              <a:custGeom>
                <a:avLst/>
                <a:gdLst/>
                <a:ahLst/>
                <a:cxnLst/>
                <a:rect l="l" t="t" r="r" b="b"/>
                <a:pathLst>
                  <a:path w="25278" h="58999" extrusionOk="0">
                    <a:moveTo>
                      <a:pt x="23139" y="19105"/>
                    </a:moveTo>
                    <a:cubicBezTo>
                      <a:pt x="21760" y="17726"/>
                      <a:pt x="19926" y="16966"/>
                      <a:pt x="17975" y="16966"/>
                    </a:cubicBezTo>
                    <a:cubicBezTo>
                      <a:pt x="16024" y="16966"/>
                      <a:pt x="14190" y="17726"/>
                      <a:pt x="12811" y="19105"/>
                    </a:cubicBezTo>
                    <a:cubicBezTo>
                      <a:pt x="11431" y="20484"/>
                      <a:pt x="10672" y="22318"/>
                      <a:pt x="10672" y="24269"/>
                    </a:cubicBezTo>
                    <a:cubicBezTo>
                      <a:pt x="10672" y="33510"/>
                      <a:pt x="10672" y="33510"/>
                      <a:pt x="10672" y="33510"/>
                    </a:cubicBezTo>
                    <a:cubicBezTo>
                      <a:pt x="10672" y="35367"/>
                      <a:pt x="9161" y="36878"/>
                      <a:pt x="7303" y="36878"/>
                    </a:cubicBezTo>
                    <a:cubicBezTo>
                      <a:pt x="5446" y="36878"/>
                      <a:pt x="3935" y="35367"/>
                      <a:pt x="3935" y="33510"/>
                    </a:cubicBezTo>
                    <a:cubicBezTo>
                      <a:pt x="3935" y="0"/>
                      <a:pt x="3935" y="0"/>
                      <a:pt x="3935" y="0"/>
                    </a:cubicBezTo>
                    <a:cubicBezTo>
                      <a:pt x="0" y="0"/>
                      <a:pt x="0" y="0"/>
                      <a:pt x="0" y="0"/>
                    </a:cubicBezTo>
                    <a:cubicBezTo>
                      <a:pt x="0" y="33510"/>
                      <a:pt x="0" y="33510"/>
                      <a:pt x="0" y="33510"/>
                    </a:cubicBezTo>
                    <a:cubicBezTo>
                      <a:pt x="0" y="35461"/>
                      <a:pt x="760" y="37295"/>
                      <a:pt x="2139" y="38674"/>
                    </a:cubicBezTo>
                    <a:cubicBezTo>
                      <a:pt x="3519" y="40053"/>
                      <a:pt x="5353" y="40813"/>
                      <a:pt x="7303" y="40813"/>
                    </a:cubicBezTo>
                    <a:cubicBezTo>
                      <a:pt x="9254" y="40813"/>
                      <a:pt x="11088" y="40053"/>
                      <a:pt x="12467" y="38674"/>
                    </a:cubicBezTo>
                    <a:cubicBezTo>
                      <a:pt x="13847" y="37295"/>
                      <a:pt x="14606" y="35461"/>
                      <a:pt x="14606" y="33510"/>
                    </a:cubicBezTo>
                    <a:cubicBezTo>
                      <a:pt x="14606" y="24269"/>
                      <a:pt x="14606" y="24269"/>
                      <a:pt x="14606" y="24269"/>
                    </a:cubicBezTo>
                    <a:cubicBezTo>
                      <a:pt x="14606" y="22412"/>
                      <a:pt x="16117" y="20901"/>
                      <a:pt x="17975" y="20901"/>
                    </a:cubicBezTo>
                    <a:cubicBezTo>
                      <a:pt x="19832" y="20901"/>
                      <a:pt x="21343" y="22412"/>
                      <a:pt x="21343" y="24269"/>
                    </a:cubicBezTo>
                    <a:cubicBezTo>
                      <a:pt x="21343" y="58999"/>
                      <a:pt x="21343" y="58999"/>
                      <a:pt x="21343" y="58999"/>
                    </a:cubicBezTo>
                    <a:cubicBezTo>
                      <a:pt x="25278" y="58999"/>
                      <a:pt x="25278" y="58999"/>
                      <a:pt x="25278" y="58999"/>
                    </a:cubicBezTo>
                    <a:cubicBezTo>
                      <a:pt x="25278" y="24269"/>
                      <a:pt x="25278" y="24269"/>
                      <a:pt x="25278" y="24269"/>
                    </a:cubicBezTo>
                    <a:cubicBezTo>
                      <a:pt x="25278" y="22318"/>
                      <a:pt x="24518" y="20484"/>
                      <a:pt x="23139" y="19105"/>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0" name="Google Shape;860;p36"/>
              <p:cNvGrpSpPr/>
              <p:nvPr/>
            </p:nvGrpSpPr>
            <p:grpSpPr>
              <a:xfrm>
                <a:off x="5527694" y="85724"/>
                <a:ext cx="1872857" cy="4968432"/>
                <a:chOff x="5527694" y="85724"/>
                <a:chExt cx="1872857" cy="4968432"/>
              </a:xfrm>
            </p:grpSpPr>
            <p:sp>
              <p:nvSpPr>
                <p:cNvPr id="861" name="Google Shape;861;p36"/>
                <p:cNvSpPr/>
                <p:nvPr/>
              </p:nvSpPr>
              <p:spPr>
                <a:xfrm>
                  <a:off x="6452807" y="1643052"/>
                  <a:ext cx="947744" cy="3411104"/>
                </a:xfrm>
                <a:custGeom>
                  <a:avLst/>
                  <a:gdLst/>
                  <a:ahLst/>
                  <a:cxnLst/>
                  <a:rect l="l" t="t" r="r" b="b"/>
                  <a:pathLst>
                    <a:path w="10854" h="39135" extrusionOk="0">
                      <a:moveTo>
                        <a:pt x="10854" y="39135"/>
                      </a:moveTo>
                      <a:cubicBezTo>
                        <a:pt x="10616" y="39135"/>
                        <a:pt x="10616" y="39135"/>
                        <a:pt x="10616" y="39135"/>
                      </a:cubicBezTo>
                      <a:cubicBezTo>
                        <a:pt x="10616" y="37989"/>
                        <a:pt x="10616" y="37989"/>
                        <a:pt x="10616" y="37989"/>
                      </a:cubicBezTo>
                      <a:cubicBezTo>
                        <a:pt x="10854" y="37989"/>
                        <a:pt x="10854" y="37989"/>
                        <a:pt x="10854" y="37989"/>
                      </a:cubicBezTo>
                      <a:lnTo>
                        <a:pt x="10854" y="39135"/>
                      </a:lnTo>
                      <a:close/>
                      <a:moveTo>
                        <a:pt x="10854" y="37254"/>
                      </a:moveTo>
                      <a:cubicBezTo>
                        <a:pt x="10616" y="37254"/>
                        <a:pt x="10616" y="37254"/>
                        <a:pt x="10616" y="37254"/>
                      </a:cubicBezTo>
                      <a:cubicBezTo>
                        <a:pt x="10616" y="36108"/>
                        <a:pt x="10616" y="36108"/>
                        <a:pt x="10616" y="36108"/>
                      </a:cubicBezTo>
                      <a:cubicBezTo>
                        <a:pt x="10854" y="36108"/>
                        <a:pt x="10854" y="36108"/>
                        <a:pt x="10854" y="36108"/>
                      </a:cubicBezTo>
                      <a:lnTo>
                        <a:pt x="10854" y="37254"/>
                      </a:lnTo>
                      <a:close/>
                      <a:moveTo>
                        <a:pt x="10854" y="35374"/>
                      </a:moveTo>
                      <a:cubicBezTo>
                        <a:pt x="10616" y="35374"/>
                        <a:pt x="10616" y="35374"/>
                        <a:pt x="10616" y="35374"/>
                      </a:cubicBezTo>
                      <a:cubicBezTo>
                        <a:pt x="10616" y="34228"/>
                        <a:pt x="10616" y="34228"/>
                        <a:pt x="10616" y="34228"/>
                      </a:cubicBezTo>
                      <a:cubicBezTo>
                        <a:pt x="10854" y="34228"/>
                        <a:pt x="10854" y="34228"/>
                        <a:pt x="10854" y="34228"/>
                      </a:cubicBezTo>
                      <a:lnTo>
                        <a:pt x="10854" y="35374"/>
                      </a:lnTo>
                      <a:close/>
                      <a:moveTo>
                        <a:pt x="10854" y="33493"/>
                      </a:moveTo>
                      <a:cubicBezTo>
                        <a:pt x="10616" y="33493"/>
                        <a:pt x="10616" y="33493"/>
                        <a:pt x="10616" y="33493"/>
                      </a:cubicBezTo>
                      <a:cubicBezTo>
                        <a:pt x="10616" y="32347"/>
                        <a:pt x="10616" y="32347"/>
                        <a:pt x="10616" y="32347"/>
                      </a:cubicBezTo>
                      <a:cubicBezTo>
                        <a:pt x="10854" y="32347"/>
                        <a:pt x="10854" y="32347"/>
                        <a:pt x="10854" y="32347"/>
                      </a:cubicBezTo>
                      <a:lnTo>
                        <a:pt x="10854" y="33493"/>
                      </a:lnTo>
                      <a:close/>
                      <a:moveTo>
                        <a:pt x="10854" y="31613"/>
                      </a:moveTo>
                      <a:cubicBezTo>
                        <a:pt x="10616" y="31613"/>
                        <a:pt x="10616" y="31613"/>
                        <a:pt x="10616" y="31613"/>
                      </a:cubicBezTo>
                      <a:cubicBezTo>
                        <a:pt x="10616" y="30467"/>
                        <a:pt x="10616" y="30467"/>
                        <a:pt x="10616" y="30467"/>
                      </a:cubicBezTo>
                      <a:cubicBezTo>
                        <a:pt x="10854" y="30467"/>
                        <a:pt x="10854" y="30467"/>
                        <a:pt x="10854" y="30467"/>
                      </a:cubicBezTo>
                      <a:lnTo>
                        <a:pt x="10854" y="31613"/>
                      </a:lnTo>
                      <a:close/>
                      <a:moveTo>
                        <a:pt x="10854" y="29732"/>
                      </a:moveTo>
                      <a:cubicBezTo>
                        <a:pt x="10616" y="29732"/>
                        <a:pt x="10616" y="29732"/>
                        <a:pt x="10616" y="29732"/>
                      </a:cubicBezTo>
                      <a:cubicBezTo>
                        <a:pt x="10616" y="28587"/>
                        <a:pt x="10616" y="28587"/>
                        <a:pt x="10616" y="28587"/>
                      </a:cubicBezTo>
                      <a:cubicBezTo>
                        <a:pt x="10854" y="28587"/>
                        <a:pt x="10854" y="28587"/>
                        <a:pt x="10854" y="28587"/>
                      </a:cubicBezTo>
                      <a:lnTo>
                        <a:pt x="10854" y="29732"/>
                      </a:lnTo>
                      <a:close/>
                      <a:moveTo>
                        <a:pt x="10854" y="27852"/>
                      </a:moveTo>
                      <a:cubicBezTo>
                        <a:pt x="10616" y="27852"/>
                        <a:pt x="10616" y="27852"/>
                        <a:pt x="10616" y="27852"/>
                      </a:cubicBezTo>
                      <a:cubicBezTo>
                        <a:pt x="10616" y="26706"/>
                        <a:pt x="10616" y="26706"/>
                        <a:pt x="10616" y="26706"/>
                      </a:cubicBezTo>
                      <a:cubicBezTo>
                        <a:pt x="10854" y="26706"/>
                        <a:pt x="10854" y="26706"/>
                        <a:pt x="10854" y="26706"/>
                      </a:cubicBezTo>
                      <a:lnTo>
                        <a:pt x="10854" y="27852"/>
                      </a:lnTo>
                      <a:close/>
                      <a:moveTo>
                        <a:pt x="10854" y="25971"/>
                      </a:moveTo>
                      <a:cubicBezTo>
                        <a:pt x="10616" y="25971"/>
                        <a:pt x="10616" y="25971"/>
                        <a:pt x="10616" y="25971"/>
                      </a:cubicBezTo>
                      <a:cubicBezTo>
                        <a:pt x="10616" y="24826"/>
                        <a:pt x="10616" y="24826"/>
                        <a:pt x="10616" y="24826"/>
                      </a:cubicBezTo>
                      <a:cubicBezTo>
                        <a:pt x="10854" y="24826"/>
                        <a:pt x="10854" y="24826"/>
                        <a:pt x="10854" y="24826"/>
                      </a:cubicBezTo>
                      <a:lnTo>
                        <a:pt x="10854" y="25971"/>
                      </a:lnTo>
                      <a:close/>
                      <a:moveTo>
                        <a:pt x="10854" y="24091"/>
                      </a:moveTo>
                      <a:cubicBezTo>
                        <a:pt x="10616" y="24091"/>
                        <a:pt x="10616" y="24091"/>
                        <a:pt x="10616" y="24091"/>
                      </a:cubicBezTo>
                      <a:cubicBezTo>
                        <a:pt x="10616" y="22945"/>
                        <a:pt x="10616" y="22945"/>
                        <a:pt x="10616" y="22945"/>
                      </a:cubicBezTo>
                      <a:cubicBezTo>
                        <a:pt x="10854" y="22945"/>
                        <a:pt x="10854" y="22945"/>
                        <a:pt x="10854" y="22945"/>
                      </a:cubicBezTo>
                      <a:lnTo>
                        <a:pt x="10854" y="24091"/>
                      </a:lnTo>
                      <a:close/>
                      <a:moveTo>
                        <a:pt x="10854" y="22210"/>
                      </a:moveTo>
                      <a:cubicBezTo>
                        <a:pt x="10616" y="22210"/>
                        <a:pt x="10616" y="22210"/>
                        <a:pt x="10616" y="22210"/>
                      </a:cubicBezTo>
                      <a:cubicBezTo>
                        <a:pt x="10616" y="21065"/>
                        <a:pt x="10616" y="21065"/>
                        <a:pt x="10616" y="21065"/>
                      </a:cubicBezTo>
                      <a:cubicBezTo>
                        <a:pt x="10854" y="21065"/>
                        <a:pt x="10854" y="21065"/>
                        <a:pt x="10854" y="21065"/>
                      </a:cubicBezTo>
                      <a:lnTo>
                        <a:pt x="10854" y="22210"/>
                      </a:lnTo>
                      <a:close/>
                      <a:moveTo>
                        <a:pt x="10854" y="20330"/>
                      </a:moveTo>
                      <a:cubicBezTo>
                        <a:pt x="10616" y="20330"/>
                        <a:pt x="10616" y="20330"/>
                        <a:pt x="10616" y="20330"/>
                      </a:cubicBezTo>
                      <a:cubicBezTo>
                        <a:pt x="10616" y="19184"/>
                        <a:pt x="10616" y="19184"/>
                        <a:pt x="10616" y="19184"/>
                      </a:cubicBezTo>
                      <a:cubicBezTo>
                        <a:pt x="10854" y="19184"/>
                        <a:pt x="10854" y="19184"/>
                        <a:pt x="10854" y="19184"/>
                      </a:cubicBezTo>
                      <a:lnTo>
                        <a:pt x="10854" y="20330"/>
                      </a:lnTo>
                      <a:close/>
                      <a:moveTo>
                        <a:pt x="10854" y="18450"/>
                      </a:moveTo>
                      <a:cubicBezTo>
                        <a:pt x="10616" y="18450"/>
                        <a:pt x="10616" y="18450"/>
                        <a:pt x="10616" y="18450"/>
                      </a:cubicBezTo>
                      <a:cubicBezTo>
                        <a:pt x="10616" y="17304"/>
                        <a:pt x="10616" y="17304"/>
                        <a:pt x="10616" y="17304"/>
                      </a:cubicBezTo>
                      <a:cubicBezTo>
                        <a:pt x="10854" y="17304"/>
                        <a:pt x="10854" y="17304"/>
                        <a:pt x="10854" y="17304"/>
                      </a:cubicBezTo>
                      <a:lnTo>
                        <a:pt x="10854" y="18450"/>
                      </a:lnTo>
                      <a:close/>
                      <a:moveTo>
                        <a:pt x="10854" y="16569"/>
                      </a:moveTo>
                      <a:cubicBezTo>
                        <a:pt x="10616" y="16569"/>
                        <a:pt x="10616" y="16569"/>
                        <a:pt x="10616" y="16569"/>
                      </a:cubicBezTo>
                      <a:cubicBezTo>
                        <a:pt x="10616" y="15423"/>
                        <a:pt x="10616" y="15423"/>
                        <a:pt x="10616" y="15423"/>
                      </a:cubicBezTo>
                      <a:cubicBezTo>
                        <a:pt x="10854" y="15423"/>
                        <a:pt x="10854" y="15423"/>
                        <a:pt x="10854" y="15423"/>
                      </a:cubicBezTo>
                      <a:lnTo>
                        <a:pt x="10854" y="16569"/>
                      </a:lnTo>
                      <a:close/>
                      <a:moveTo>
                        <a:pt x="10854" y="14689"/>
                      </a:moveTo>
                      <a:cubicBezTo>
                        <a:pt x="10616" y="14689"/>
                        <a:pt x="10616" y="14689"/>
                        <a:pt x="10616" y="14689"/>
                      </a:cubicBezTo>
                      <a:cubicBezTo>
                        <a:pt x="10616" y="13543"/>
                        <a:pt x="10616" y="13543"/>
                        <a:pt x="10616" y="13543"/>
                      </a:cubicBezTo>
                      <a:cubicBezTo>
                        <a:pt x="10854" y="13543"/>
                        <a:pt x="10854" y="13543"/>
                        <a:pt x="10854" y="13543"/>
                      </a:cubicBezTo>
                      <a:lnTo>
                        <a:pt x="10854" y="14689"/>
                      </a:lnTo>
                      <a:close/>
                      <a:moveTo>
                        <a:pt x="10854" y="12808"/>
                      </a:moveTo>
                      <a:cubicBezTo>
                        <a:pt x="10616" y="12808"/>
                        <a:pt x="10616" y="12808"/>
                        <a:pt x="10616" y="12808"/>
                      </a:cubicBezTo>
                      <a:cubicBezTo>
                        <a:pt x="10616" y="11662"/>
                        <a:pt x="10616" y="11662"/>
                        <a:pt x="10616" y="11662"/>
                      </a:cubicBezTo>
                      <a:cubicBezTo>
                        <a:pt x="10854" y="11662"/>
                        <a:pt x="10854" y="11662"/>
                        <a:pt x="10854" y="11662"/>
                      </a:cubicBezTo>
                      <a:lnTo>
                        <a:pt x="10854" y="12808"/>
                      </a:lnTo>
                      <a:close/>
                      <a:moveTo>
                        <a:pt x="10854" y="10928"/>
                      </a:moveTo>
                      <a:cubicBezTo>
                        <a:pt x="10616" y="10928"/>
                        <a:pt x="10616" y="10928"/>
                        <a:pt x="10616" y="10928"/>
                      </a:cubicBezTo>
                      <a:cubicBezTo>
                        <a:pt x="10616" y="9782"/>
                        <a:pt x="10616" y="9782"/>
                        <a:pt x="10616" y="9782"/>
                      </a:cubicBezTo>
                      <a:cubicBezTo>
                        <a:pt x="10854" y="9782"/>
                        <a:pt x="10854" y="9782"/>
                        <a:pt x="10854" y="9782"/>
                      </a:cubicBezTo>
                      <a:lnTo>
                        <a:pt x="10854" y="10928"/>
                      </a:lnTo>
                      <a:close/>
                      <a:moveTo>
                        <a:pt x="10854" y="9047"/>
                      </a:moveTo>
                      <a:cubicBezTo>
                        <a:pt x="10616" y="9047"/>
                        <a:pt x="10616" y="9047"/>
                        <a:pt x="10616" y="9047"/>
                      </a:cubicBezTo>
                      <a:cubicBezTo>
                        <a:pt x="10616" y="7901"/>
                        <a:pt x="10616" y="7901"/>
                        <a:pt x="10616" y="7901"/>
                      </a:cubicBezTo>
                      <a:cubicBezTo>
                        <a:pt x="10854" y="7901"/>
                        <a:pt x="10854" y="7901"/>
                        <a:pt x="10854" y="7901"/>
                      </a:cubicBezTo>
                      <a:lnTo>
                        <a:pt x="10854" y="9047"/>
                      </a:lnTo>
                      <a:close/>
                      <a:moveTo>
                        <a:pt x="238" y="8863"/>
                      </a:moveTo>
                      <a:cubicBezTo>
                        <a:pt x="0" y="8863"/>
                        <a:pt x="0" y="8863"/>
                        <a:pt x="0" y="8863"/>
                      </a:cubicBezTo>
                      <a:cubicBezTo>
                        <a:pt x="0" y="7718"/>
                        <a:pt x="0" y="7718"/>
                        <a:pt x="0" y="7718"/>
                      </a:cubicBezTo>
                      <a:cubicBezTo>
                        <a:pt x="238" y="7718"/>
                        <a:pt x="238" y="7718"/>
                        <a:pt x="238" y="7718"/>
                      </a:cubicBezTo>
                      <a:lnTo>
                        <a:pt x="238" y="8863"/>
                      </a:lnTo>
                      <a:close/>
                      <a:moveTo>
                        <a:pt x="10854" y="7167"/>
                      </a:moveTo>
                      <a:cubicBezTo>
                        <a:pt x="10616" y="7167"/>
                        <a:pt x="10616" y="7167"/>
                        <a:pt x="10616" y="7167"/>
                      </a:cubicBezTo>
                      <a:cubicBezTo>
                        <a:pt x="10616" y="6021"/>
                        <a:pt x="10616" y="6021"/>
                        <a:pt x="10616" y="6021"/>
                      </a:cubicBezTo>
                      <a:cubicBezTo>
                        <a:pt x="10854" y="6021"/>
                        <a:pt x="10854" y="6021"/>
                        <a:pt x="10854" y="6021"/>
                      </a:cubicBezTo>
                      <a:lnTo>
                        <a:pt x="10854" y="7167"/>
                      </a:lnTo>
                      <a:close/>
                      <a:moveTo>
                        <a:pt x="238" y="6983"/>
                      </a:moveTo>
                      <a:cubicBezTo>
                        <a:pt x="0" y="6983"/>
                        <a:pt x="0" y="6983"/>
                        <a:pt x="0" y="6983"/>
                      </a:cubicBezTo>
                      <a:cubicBezTo>
                        <a:pt x="0" y="5837"/>
                        <a:pt x="0" y="5837"/>
                        <a:pt x="0" y="5837"/>
                      </a:cubicBezTo>
                      <a:cubicBezTo>
                        <a:pt x="238" y="5837"/>
                        <a:pt x="238" y="5837"/>
                        <a:pt x="238" y="5837"/>
                      </a:cubicBezTo>
                      <a:lnTo>
                        <a:pt x="238" y="6983"/>
                      </a:lnTo>
                      <a:close/>
                      <a:moveTo>
                        <a:pt x="10614" y="5290"/>
                      </a:moveTo>
                      <a:cubicBezTo>
                        <a:pt x="10603" y="4915"/>
                        <a:pt x="10552" y="4543"/>
                        <a:pt x="10462" y="4182"/>
                      </a:cubicBezTo>
                      <a:cubicBezTo>
                        <a:pt x="10694" y="4125"/>
                        <a:pt x="10694" y="4125"/>
                        <a:pt x="10694" y="4125"/>
                      </a:cubicBezTo>
                      <a:cubicBezTo>
                        <a:pt x="10788" y="4502"/>
                        <a:pt x="10841" y="4892"/>
                        <a:pt x="10852" y="5283"/>
                      </a:cubicBezTo>
                      <a:lnTo>
                        <a:pt x="10614" y="5290"/>
                      </a:lnTo>
                      <a:close/>
                      <a:moveTo>
                        <a:pt x="249" y="5110"/>
                      </a:moveTo>
                      <a:cubicBezTo>
                        <a:pt x="11" y="5095"/>
                        <a:pt x="11" y="5095"/>
                        <a:pt x="11" y="5095"/>
                      </a:cubicBezTo>
                      <a:cubicBezTo>
                        <a:pt x="35" y="4705"/>
                        <a:pt x="102" y="4317"/>
                        <a:pt x="209" y="3943"/>
                      </a:cubicBezTo>
                      <a:cubicBezTo>
                        <a:pt x="438" y="4009"/>
                        <a:pt x="438" y="4009"/>
                        <a:pt x="438" y="4009"/>
                      </a:cubicBezTo>
                      <a:cubicBezTo>
                        <a:pt x="336" y="4366"/>
                        <a:pt x="272" y="4737"/>
                        <a:pt x="249" y="5110"/>
                      </a:cubicBezTo>
                      <a:close/>
                      <a:moveTo>
                        <a:pt x="10241" y="3500"/>
                      </a:moveTo>
                      <a:cubicBezTo>
                        <a:pt x="10101" y="3154"/>
                        <a:pt x="9924" y="2823"/>
                        <a:pt x="9713" y="2514"/>
                      </a:cubicBezTo>
                      <a:cubicBezTo>
                        <a:pt x="9910" y="2380"/>
                        <a:pt x="9910" y="2380"/>
                        <a:pt x="9910" y="2380"/>
                      </a:cubicBezTo>
                      <a:cubicBezTo>
                        <a:pt x="10130" y="2702"/>
                        <a:pt x="10316" y="3049"/>
                        <a:pt x="10462" y="3410"/>
                      </a:cubicBezTo>
                      <a:lnTo>
                        <a:pt x="10241" y="3500"/>
                      </a:lnTo>
                      <a:close/>
                      <a:moveTo>
                        <a:pt x="683" y="3335"/>
                      </a:moveTo>
                      <a:cubicBezTo>
                        <a:pt x="465" y="3238"/>
                        <a:pt x="465" y="3238"/>
                        <a:pt x="465" y="3238"/>
                      </a:cubicBezTo>
                      <a:cubicBezTo>
                        <a:pt x="624" y="2882"/>
                        <a:pt x="821" y="2542"/>
                        <a:pt x="1053" y="2227"/>
                      </a:cubicBezTo>
                      <a:cubicBezTo>
                        <a:pt x="1245" y="2369"/>
                        <a:pt x="1245" y="2369"/>
                        <a:pt x="1245" y="2369"/>
                      </a:cubicBezTo>
                      <a:cubicBezTo>
                        <a:pt x="1023" y="2670"/>
                        <a:pt x="835" y="2995"/>
                        <a:pt x="683" y="3335"/>
                      </a:cubicBezTo>
                      <a:close/>
                      <a:moveTo>
                        <a:pt x="9268" y="1951"/>
                      </a:moveTo>
                      <a:cubicBezTo>
                        <a:pt x="9017" y="1675"/>
                        <a:pt x="8735" y="1426"/>
                        <a:pt x="8432" y="1210"/>
                      </a:cubicBezTo>
                      <a:cubicBezTo>
                        <a:pt x="8570" y="1015"/>
                        <a:pt x="8570" y="1015"/>
                        <a:pt x="8570" y="1015"/>
                      </a:cubicBezTo>
                      <a:cubicBezTo>
                        <a:pt x="8888" y="1241"/>
                        <a:pt x="9182" y="1502"/>
                        <a:pt x="9444" y="1791"/>
                      </a:cubicBezTo>
                      <a:lnTo>
                        <a:pt x="9268" y="1951"/>
                      </a:lnTo>
                      <a:close/>
                      <a:moveTo>
                        <a:pt x="1709" y="1822"/>
                      </a:moveTo>
                      <a:cubicBezTo>
                        <a:pt x="1538" y="1655"/>
                        <a:pt x="1538" y="1655"/>
                        <a:pt x="1538" y="1655"/>
                      </a:cubicBezTo>
                      <a:cubicBezTo>
                        <a:pt x="1810" y="1376"/>
                        <a:pt x="2113" y="1125"/>
                        <a:pt x="2438" y="910"/>
                      </a:cubicBezTo>
                      <a:cubicBezTo>
                        <a:pt x="2570" y="1109"/>
                        <a:pt x="2570" y="1109"/>
                        <a:pt x="2570" y="1109"/>
                      </a:cubicBezTo>
                      <a:cubicBezTo>
                        <a:pt x="2259" y="1314"/>
                        <a:pt x="1969" y="1554"/>
                        <a:pt x="1709" y="1822"/>
                      </a:cubicBezTo>
                      <a:close/>
                      <a:moveTo>
                        <a:pt x="7820" y="835"/>
                      </a:moveTo>
                      <a:cubicBezTo>
                        <a:pt x="7489" y="663"/>
                        <a:pt x="7139" y="526"/>
                        <a:pt x="6779" y="429"/>
                      </a:cubicBezTo>
                      <a:cubicBezTo>
                        <a:pt x="6841" y="199"/>
                        <a:pt x="6841" y="199"/>
                        <a:pt x="6841" y="199"/>
                      </a:cubicBezTo>
                      <a:cubicBezTo>
                        <a:pt x="7217" y="301"/>
                        <a:pt x="7584" y="443"/>
                        <a:pt x="7930" y="624"/>
                      </a:cubicBezTo>
                      <a:lnTo>
                        <a:pt x="7820" y="835"/>
                      </a:lnTo>
                      <a:close/>
                      <a:moveTo>
                        <a:pt x="3194" y="755"/>
                      </a:moveTo>
                      <a:cubicBezTo>
                        <a:pt x="3091" y="540"/>
                        <a:pt x="3091" y="540"/>
                        <a:pt x="3091" y="540"/>
                      </a:cubicBezTo>
                      <a:cubicBezTo>
                        <a:pt x="3444" y="372"/>
                        <a:pt x="3815" y="242"/>
                        <a:pt x="4195" y="154"/>
                      </a:cubicBezTo>
                      <a:cubicBezTo>
                        <a:pt x="4249" y="386"/>
                        <a:pt x="4249" y="386"/>
                        <a:pt x="4249" y="386"/>
                      </a:cubicBezTo>
                      <a:cubicBezTo>
                        <a:pt x="3886" y="470"/>
                        <a:pt x="3531" y="594"/>
                        <a:pt x="3194" y="755"/>
                      </a:cubicBezTo>
                      <a:close/>
                      <a:moveTo>
                        <a:pt x="6075" y="292"/>
                      </a:moveTo>
                      <a:cubicBezTo>
                        <a:pt x="5707" y="246"/>
                        <a:pt x="5327" y="239"/>
                        <a:pt x="4957" y="273"/>
                      </a:cubicBezTo>
                      <a:cubicBezTo>
                        <a:pt x="4936" y="35"/>
                        <a:pt x="4936" y="35"/>
                        <a:pt x="4936" y="35"/>
                      </a:cubicBezTo>
                      <a:cubicBezTo>
                        <a:pt x="5322" y="0"/>
                        <a:pt x="5720" y="7"/>
                        <a:pt x="6105" y="55"/>
                      </a:cubicBezTo>
                      <a:lnTo>
                        <a:pt x="6075" y="29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6"/>
                <p:cNvSpPr/>
                <p:nvPr/>
              </p:nvSpPr>
              <p:spPr>
                <a:xfrm>
                  <a:off x="6452807" y="2480056"/>
                  <a:ext cx="21300" cy="79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6"/>
                <p:cNvSpPr/>
                <p:nvPr/>
              </p:nvSpPr>
              <p:spPr>
                <a:xfrm>
                  <a:off x="5527694" y="2624121"/>
                  <a:ext cx="946550" cy="797701"/>
                </a:xfrm>
                <a:custGeom>
                  <a:avLst/>
                  <a:gdLst/>
                  <a:ahLst/>
                  <a:cxnLst/>
                  <a:rect l="l" t="t" r="r" b="b"/>
                  <a:pathLst>
                    <a:path w="10854" h="9149" extrusionOk="0">
                      <a:moveTo>
                        <a:pt x="5427" y="9149"/>
                      </a:moveTo>
                      <a:cubicBezTo>
                        <a:pt x="5283" y="9149"/>
                        <a:pt x="5137" y="9143"/>
                        <a:pt x="4994" y="9132"/>
                      </a:cubicBezTo>
                      <a:cubicBezTo>
                        <a:pt x="5012" y="8894"/>
                        <a:pt x="5012" y="8894"/>
                        <a:pt x="5012" y="8894"/>
                      </a:cubicBezTo>
                      <a:cubicBezTo>
                        <a:pt x="5385" y="8923"/>
                        <a:pt x="5766" y="8913"/>
                        <a:pt x="6135" y="8863"/>
                      </a:cubicBezTo>
                      <a:cubicBezTo>
                        <a:pt x="6167" y="9099"/>
                        <a:pt x="6167" y="9099"/>
                        <a:pt x="6167" y="9099"/>
                      </a:cubicBezTo>
                      <a:cubicBezTo>
                        <a:pt x="5924" y="9132"/>
                        <a:pt x="5675" y="9149"/>
                        <a:pt x="5427" y="9149"/>
                      </a:cubicBezTo>
                      <a:close/>
                      <a:moveTo>
                        <a:pt x="4248" y="9020"/>
                      </a:moveTo>
                      <a:cubicBezTo>
                        <a:pt x="3865" y="8936"/>
                        <a:pt x="3491" y="8809"/>
                        <a:pt x="3135" y="8643"/>
                      </a:cubicBezTo>
                      <a:cubicBezTo>
                        <a:pt x="3236" y="8427"/>
                        <a:pt x="3236" y="8427"/>
                        <a:pt x="3236" y="8427"/>
                      </a:cubicBezTo>
                      <a:cubicBezTo>
                        <a:pt x="3576" y="8585"/>
                        <a:pt x="3934" y="8707"/>
                        <a:pt x="4300" y="8788"/>
                      </a:cubicBezTo>
                      <a:lnTo>
                        <a:pt x="4248" y="9020"/>
                      </a:lnTo>
                      <a:close/>
                      <a:moveTo>
                        <a:pt x="6905" y="8945"/>
                      </a:moveTo>
                      <a:cubicBezTo>
                        <a:pt x="6841" y="8716"/>
                        <a:pt x="6841" y="8716"/>
                        <a:pt x="6841" y="8716"/>
                      </a:cubicBezTo>
                      <a:cubicBezTo>
                        <a:pt x="7201" y="8614"/>
                        <a:pt x="7551" y="8472"/>
                        <a:pt x="7881" y="8294"/>
                      </a:cubicBezTo>
                      <a:cubicBezTo>
                        <a:pt x="7994" y="8504"/>
                        <a:pt x="7994" y="8504"/>
                        <a:pt x="7994" y="8504"/>
                      </a:cubicBezTo>
                      <a:cubicBezTo>
                        <a:pt x="7649" y="8690"/>
                        <a:pt x="7282" y="8839"/>
                        <a:pt x="6905" y="8945"/>
                      </a:cubicBezTo>
                      <a:close/>
                      <a:moveTo>
                        <a:pt x="2476" y="8277"/>
                      </a:moveTo>
                      <a:cubicBezTo>
                        <a:pt x="2147" y="8064"/>
                        <a:pt x="1841" y="7814"/>
                        <a:pt x="1565" y="7535"/>
                      </a:cubicBezTo>
                      <a:cubicBezTo>
                        <a:pt x="1735" y="7367"/>
                        <a:pt x="1735" y="7367"/>
                        <a:pt x="1735" y="7367"/>
                      </a:cubicBezTo>
                      <a:cubicBezTo>
                        <a:pt x="1999" y="7634"/>
                        <a:pt x="2292" y="7873"/>
                        <a:pt x="2606" y="8077"/>
                      </a:cubicBezTo>
                      <a:lnTo>
                        <a:pt x="2476" y="8277"/>
                      </a:lnTo>
                      <a:close/>
                      <a:moveTo>
                        <a:pt x="8632" y="8102"/>
                      </a:moveTo>
                      <a:cubicBezTo>
                        <a:pt x="8491" y="7910"/>
                        <a:pt x="8491" y="7910"/>
                        <a:pt x="8491" y="7910"/>
                      </a:cubicBezTo>
                      <a:cubicBezTo>
                        <a:pt x="8793" y="7689"/>
                        <a:pt x="9072" y="7434"/>
                        <a:pt x="9320" y="7152"/>
                      </a:cubicBezTo>
                      <a:cubicBezTo>
                        <a:pt x="9499" y="7310"/>
                        <a:pt x="9499" y="7310"/>
                        <a:pt x="9499" y="7310"/>
                      </a:cubicBezTo>
                      <a:cubicBezTo>
                        <a:pt x="9239" y="7604"/>
                        <a:pt x="8947" y="7871"/>
                        <a:pt x="8632" y="8102"/>
                      </a:cubicBezTo>
                      <a:close/>
                      <a:moveTo>
                        <a:pt x="1074" y="6964"/>
                      </a:moveTo>
                      <a:cubicBezTo>
                        <a:pt x="839" y="6649"/>
                        <a:pt x="639" y="6309"/>
                        <a:pt x="478" y="5952"/>
                      </a:cubicBezTo>
                      <a:cubicBezTo>
                        <a:pt x="695" y="5854"/>
                        <a:pt x="695" y="5854"/>
                        <a:pt x="695" y="5854"/>
                      </a:cubicBezTo>
                      <a:cubicBezTo>
                        <a:pt x="849" y="6195"/>
                        <a:pt x="1041" y="6520"/>
                        <a:pt x="1265" y="6821"/>
                      </a:cubicBezTo>
                      <a:lnTo>
                        <a:pt x="1074" y="6964"/>
                      </a:lnTo>
                      <a:close/>
                      <a:moveTo>
                        <a:pt x="9957" y="6712"/>
                      </a:moveTo>
                      <a:cubicBezTo>
                        <a:pt x="9758" y="6580"/>
                        <a:pt x="9758" y="6580"/>
                        <a:pt x="9758" y="6580"/>
                      </a:cubicBezTo>
                      <a:cubicBezTo>
                        <a:pt x="9965" y="6267"/>
                        <a:pt x="10138" y="5931"/>
                        <a:pt x="10272" y="5582"/>
                      </a:cubicBezTo>
                      <a:cubicBezTo>
                        <a:pt x="10495" y="5667"/>
                        <a:pt x="10495" y="5667"/>
                        <a:pt x="10495" y="5667"/>
                      </a:cubicBezTo>
                      <a:cubicBezTo>
                        <a:pt x="10355" y="6033"/>
                        <a:pt x="10174" y="6384"/>
                        <a:pt x="9957" y="6712"/>
                      </a:cubicBezTo>
                      <a:close/>
                      <a:moveTo>
                        <a:pt x="216" y="5245"/>
                      </a:moveTo>
                      <a:cubicBezTo>
                        <a:pt x="107" y="4869"/>
                        <a:pt x="38" y="4480"/>
                        <a:pt x="12" y="4088"/>
                      </a:cubicBezTo>
                      <a:cubicBezTo>
                        <a:pt x="250" y="4072"/>
                        <a:pt x="250" y="4072"/>
                        <a:pt x="250" y="4072"/>
                      </a:cubicBezTo>
                      <a:cubicBezTo>
                        <a:pt x="275" y="4447"/>
                        <a:pt x="341" y="4819"/>
                        <a:pt x="445" y="5178"/>
                      </a:cubicBezTo>
                      <a:lnTo>
                        <a:pt x="216" y="5245"/>
                      </a:lnTo>
                      <a:close/>
                      <a:moveTo>
                        <a:pt x="10716" y="4946"/>
                      </a:moveTo>
                      <a:cubicBezTo>
                        <a:pt x="10483" y="4892"/>
                        <a:pt x="10483" y="4892"/>
                        <a:pt x="10483" y="4892"/>
                      </a:cubicBezTo>
                      <a:cubicBezTo>
                        <a:pt x="10567" y="4529"/>
                        <a:pt x="10612" y="4153"/>
                        <a:pt x="10616" y="3777"/>
                      </a:cubicBezTo>
                      <a:cubicBezTo>
                        <a:pt x="10854" y="3780"/>
                        <a:pt x="10854" y="3780"/>
                        <a:pt x="10854" y="3780"/>
                      </a:cubicBezTo>
                      <a:cubicBezTo>
                        <a:pt x="10850" y="4173"/>
                        <a:pt x="10803" y="4565"/>
                        <a:pt x="10716" y="4946"/>
                      </a:cubicBezTo>
                      <a:close/>
                      <a:moveTo>
                        <a:pt x="238" y="3343"/>
                      </a:moveTo>
                      <a:cubicBezTo>
                        <a:pt x="0" y="3343"/>
                        <a:pt x="0" y="3343"/>
                        <a:pt x="0" y="3343"/>
                      </a:cubicBezTo>
                      <a:cubicBezTo>
                        <a:pt x="0" y="2191"/>
                        <a:pt x="0" y="2191"/>
                        <a:pt x="0" y="2191"/>
                      </a:cubicBezTo>
                      <a:cubicBezTo>
                        <a:pt x="238" y="2191"/>
                        <a:pt x="238" y="2191"/>
                        <a:pt x="238" y="2191"/>
                      </a:cubicBezTo>
                      <a:lnTo>
                        <a:pt x="238" y="3343"/>
                      </a:lnTo>
                      <a:close/>
                      <a:moveTo>
                        <a:pt x="10854" y="3040"/>
                      </a:moveTo>
                      <a:cubicBezTo>
                        <a:pt x="10616" y="3040"/>
                        <a:pt x="10616" y="3040"/>
                        <a:pt x="10616" y="3040"/>
                      </a:cubicBezTo>
                      <a:cubicBezTo>
                        <a:pt x="10616" y="1889"/>
                        <a:pt x="10616" y="1889"/>
                        <a:pt x="10616" y="1889"/>
                      </a:cubicBezTo>
                      <a:cubicBezTo>
                        <a:pt x="10854" y="1889"/>
                        <a:pt x="10854" y="1889"/>
                        <a:pt x="10854" y="1889"/>
                      </a:cubicBezTo>
                      <a:lnTo>
                        <a:pt x="10854" y="3040"/>
                      </a:lnTo>
                      <a:close/>
                      <a:moveTo>
                        <a:pt x="238" y="1453"/>
                      </a:moveTo>
                      <a:cubicBezTo>
                        <a:pt x="0" y="1453"/>
                        <a:pt x="0" y="1453"/>
                        <a:pt x="0" y="1453"/>
                      </a:cubicBezTo>
                      <a:cubicBezTo>
                        <a:pt x="0" y="302"/>
                        <a:pt x="0" y="302"/>
                        <a:pt x="0" y="302"/>
                      </a:cubicBezTo>
                      <a:cubicBezTo>
                        <a:pt x="238" y="302"/>
                        <a:pt x="238" y="302"/>
                        <a:pt x="238" y="302"/>
                      </a:cubicBezTo>
                      <a:lnTo>
                        <a:pt x="238" y="1453"/>
                      </a:lnTo>
                      <a:close/>
                      <a:moveTo>
                        <a:pt x="10854" y="1151"/>
                      </a:moveTo>
                      <a:cubicBezTo>
                        <a:pt x="10616" y="1151"/>
                        <a:pt x="10616" y="1151"/>
                        <a:pt x="10616" y="1151"/>
                      </a:cubicBezTo>
                      <a:cubicBezTo>
                        <a:pt x="10616" y="0"/>
                        <a:pt x="10616" y="0"/>
                        <a:pt x="10616" y="0"/>
                      </a:cubicBezTo>
                      <a:cubicBezTo>
                        <a:pt x="10854" y="0"/>
                        <a:pt x="10854" y="0"/>
                        <a:pt x="10854" y="0"/>
                      </a:cubicBezTo>
                      <a:lnTo>
                        <a:pt x="10854" y="1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36"/>
                <p:cNvSpPr/>
                <p:nvPr/>
              </p:nvSpPr>
              <p:spPr>
                <a:xfrm>
                  <a:off x="5527694" y="2513394"/>
                  <a:ext cx="20100" cy="72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36"/>
                <p:cNvSpPr/>
                <p:nvPr/>
              </p:nvSpPr>
              <p:spPr>
                <a:xfrm>
                  <a:off x="5527694" y="85724"/>
                  <a:ext cx="20241" cy="2364566"/>
                </a:xfrm>
                <a:custGeom>
                  <a:avLst/>
                  <a:gdLst/>
                  <a:ahLst/>
                  <a:cxnLst/>
                  <a:rect l="l" t="t" r="r" b="b"/>
                  <a:pathLst>
                    <a:path w="17" h="1986" extrusionOk="0">
                      <a:moveTo>
                        <a:pt x="17" y="1986"/>
                      </a:moveTo>
                      <a:lnTo>
                        <a:pt x="0" y="1986"/>
                      </a:lnTo>
                      <a:lnTo>
                        <a:pt x="0" y="1903"/>
                      </a:lnTo>
                      <a:lnTo>
                        <a:pt x="17" y="1903"/>
                      </a:lnTo>
                      <a:lnTo>
                        <a:pt x="17" y="1986"/>
                      </a:lnTo>
                      <a:close/>
                      <a:moveTo>
                        <a:pt x="17" y="1850"/>
                      </a:moveTo>
                      <a:lnTo>
                        <a:pt x="0" y="1850"/>
                      </a:lnTo>
                      <a:lnTo>
                        <a:pt x="0" y="1767"/>
                      </a:lnTo>
                      <a:lnTo>
                        <a:pt x="17" y="1767"/>
                      </a:lnTo>
                      <a:lnTo>
                        <a:pt x="17" y="1850"/>
                      </a:lnTo>
                      <a:close/>
                      <a:moveTo>
                        <a:pt x="17" y="1714"/>
                      </a:moveTo>
                      <a:lnTo>
                        <a:pt x="0" y="1714"/>
                      </a:lnTo>
                      <a:lnTo>
                        <a:pt x="0" y="1632"/>
                      </a:lnTo>
                      <a:lnTo>
                        <a:pt x="17" y="1632"/>
                      </a:lnTo>
                      <a:lnTo>
                        <a:pt x="17" y="1714"/>
                      </a:lnTo>
                      <a:close/>
                      <a:moveTo>
                        <a:pt x="17" y="1578"/>
                      </a:moveTo>
                      <a:lnTo>
                        <a:pt x="0" y="1578"/>
                      </a:lnTo>
                      <a:lnTo>
                        <a:pt x="0" y="1496"/>
                      </a:lnTo>
                      <a:lnTo>
                        <a:pt x="17" y="1496"/>
                      </a:lnTo>
                      <a:lnTo>
                        <a:pt x="17" y="1578"/>
                      </a:lnTo>
                      <a:close/>
                      <a:moveTo>
                        <a:pt x="17" y="1442"/>
                      </a:moveTo>
                      <a:lnTo>
                        <a:pt x="0" y="1442"/>
                      </a:lnTo>
                      <a:lnTo>
                        <a:pt x="0" y="1360"/>
                      </a:lnTo>
                      <a:lnTo>
                        <a:pt x="17" y="1360"/>
                      </a:lnTo>
                      <a:lnTo>
                        <a:pt x="17" y="1442"/>
                      </a:lnTo>
                      <a:close/>
                      <a:moveTo>
                        <a:pt x="17" y="1306"/>
                      </a:moveTo>
                      <a:lnTo>
                        <a:pt x="0" y="1306"/>
                      </a:lnTo>
                      <a:lnTo>
                        <a:pt x="0" y="1224"/>
                      </a:lnTo>
                      <a:lnTo>
                        <a:pt x="17" y="1224"/>
                      </a:lnTo>
                      <a:lnTo>
                        <a:pt x="17" y="1306"/>
                      </a:lnTo>
                      <a:close/>
                      <a:moveTo>
                        <a:pt x="17" y="1171"/>
                      </a:moveTo>
                      <a:lnTo>
                        <a:pt x="0" y="1171"/>
                      </a:lnTo>
                      <a:lnTo>
                        <a:pt x="0" y="1088"/>
                      </a:lnTo>
                      <a:lnTo>
                        <a:pt x="17" y="1088"/>
                      </a:lnTo>
                      <a:lnTo>
                        <a:pt x="17" y="1171"/>
                      </a:lnTo>
                      <a:close/>
                      <a:moveTo>
                        <a:pt x="17" y="1035"/>
                      </a:moveTo>
                      <a:lnTo>
                        <a:pt x="0" y="1035"/>
                      </a:lnTo>
                      <a:lnTo>
                        <a:pt x="0" y="952"/>
                      </a:lnTo>
                      <a:lnTo>
                        <a:pt x="17" y="952"/>
                      </a:lnTo>
                      <a:lnTo>
                        <a:pt x="17" y="1035"/>
                      </a:lnTo>
                      <a:close/>
                      <a:moveTo>
                        <a:pt x="17" y="899"/>
                      </a:moveTo>
                      <a:lnTo>
                        <a:pt x="0" y="899"/>
                      </a:lnTo>
                      <a:lnTo>
                        <a:pt x="0" y="816"/>
                      </a:lnTo>
                      <a:lnTo>
                        <a:pt x="17" y="816"/>
                      </a:lnTo>
                      <a:lnTo>
                        <a:pt x="17" y="899"/>
                      </a:lnTo>
                      <a:close/>
                      <a:moveTo>
                        <a:pt x="17" y="763"/>
                      </a:moveTo>
                      <a:lnTo>
                        <a:pt x="0" y="763"/>
                      </a:lnTo>
                      <a:lnTo>
                        <a:pt x="0" y="680"/>
                      </a:lnTo>
                      <a:lnTo>
                        <a:pt x="17" y="680"/>
                      </a:lnTo>
                      <a:lnTo>
                        <a:pt x="17" y="763"/>
                      </a:lnTo>
                      <a:close/>
                      <a:moveTo>
                        <a:pt x="17" y="627"/>
                      </a:moveTo>
                      <a:lnTo>
                        <a:pt x="0" y="627"/>
                      </a:lnTo>
                      <a:lnTo>
                        <a:pt x="0" y="544"/>
                      </a:lnTo>
                      <a:lnTo>
                        <a:pt x="17" y="544"/>
                      </a:lnTo>
                      <a:lnTo>
                        <a:pt x="17" y="627"/>
                      </a:lnTo>
                      <a:close/>
                      <a:moveTo>
                        <a:pt x="17" y="491"/>
                      </a:moveTo>
                      <a:lnTo>
                        <a:pt x="0" y="491"/>
                      </a:lnTo>
                      <a:lnTo>
                        <a:pt x="0" y="408"/>
                      </a:lnTo>
                      <a:lnTo>
                        <a:pt x="17" y="408"/>
                      </a:lnTo>
                      <a:lnTo>
                        <a:pt x="17" y="491"/>
                      </a:lnTo>
                      <a:close/>
                      <a:moveTo>
                        <a:pt x="17" y="355"/>
                      </a:moveTo>
                      <a:lnTo>
                        <a:pt x="0" y="355"/>
                      </a:lnTo>
                      <a:lnTo>
                        <a:pt x="0" y="272"/>
                      </a:lnTo>
                      <a:lnTo>
                        <a:pt x="17" y="272"/>
                      </a:lnTo>
                      <a:lnTo>
                        <a:pt x="17" y="355"/>
                      </a:lnTo>
                      <a:close/>
                      <a:moveTo>
                        <a:pt x="17" y="219"/>
                      </a:moveTo>
                      <a:lnTo>
                        <a:pt x="0" y="219"/>
                      </a:lnTo>
                      <a:lnTo>
                        <a:pt x="0" y="136"/>
                      </a:lnTo>
                      <a:lnTo>
                        <a:pt x="17" y="136"/>
                      </a:lnTo>
                      <a:lnTo>
                        <a:pt x="17" y="219"/>
                      </a:lnTo>
                      <a:close/>
                      <a:moveTo>
                        <a:pt x="17" y="83"/>
                      </a:moveTo>
                      <a:lnTo>
                        <a:pt x="0" y="83"/>
                      </a:lnTo>
                      <a:lnTo>
                        <a:pt x="0" y="0"/>
                      </a:lnTo>
                      <a:lnTo>
                        <a:pt x="17" y="0"/>
                      </a:lnTo>
                      <a:lnTo>
                        <a:pt x="17" y="8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66" name="Google Shape;866;p36"/>
            <p:cNvGrpSpPr/>
            <p:nvPr/>
          </p:nvGrpSpPr>
          <p:grpSpPr>
            <a:xfrm>
              <a:off x="-307842" y="1455367"/>
              <a:ext cx="850500" cy="342000"/>
              <a:chOff x="-307842" y="1455367"/>
              <a:chExt cx="850500" cy="342000"/>
            </a:xfrm>
          </p:grpSpPr>
          <p:sp>
            <p:nvSpPr>
              <p:cNvPr id="867" name="Google Shape;867;p36"/>
              <p:cNvSpPr/>
              <p:nvPr/>
            </p:nvSpPr>
            <p:spPr>
              <a:xfrm>
                <a:off x="-307842" y="1455367"/>
                <a:ext cx="850500" cy="3420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36"/>
              <p:cNvCxnSpPr/>
              <p:nvPr/>
            </p:nvCxnSpPr>
            <p:spPr>
              <a:xfrm>
                <a:off x="-307842" y="1626367"/>
                <a:ext cx="850500" cy="0"/>
              </a:xfrm>
              <a:prstGeom prst="straightConnector1">
                <a:avLst/>
              </a:prstGeom>
              <a:noFill/>
              <a:ln w="19050" cap="flat" cmpd="sng">
                <a:solidFill>
                  <a:schemeClr val="accent2"/>
                </a:solidFill>
                <a:prstDash val="dash"/>
                <a:round/>
                <a:headEnd type="none" w="med" len="med"/>
                <a:tailEnd type="none" w="med" len="med"/>
              </a:ln>
            </p:spPr>
          </p:cxnSp>
        </p:grpSp>
        <p:grpSp>
          <p:nvGrpSpPr>
            <p:cNvPr id="869" name="Google Shape;869;p36"/>
            <p:cNvGrpSpPr/>
            <p:nvPr/>
          </p:nvGrpSpPr>
          <p:grpSpPr>
            <a:xfrm rot="-5400000" flipH="1">
              <a:off x="7992059" y="3456137"/>
              <a:ext cx="146306" cy="261940"/>
              <a:chOff x="7419591" y="3612333"/>
              <a:chExt cx="146306" cy="261940"/>
            </a:xfrm>
          </p:grpSpPr>
          <p:sp>
            <p:nvSpPr>
              <p:cNvPr id="870" name="Google Shape;870;p3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3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3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3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3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3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3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3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3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3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3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36"/>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36"/>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2" name="Google Shape;892;p36"/>
            <p:cNvGrpSpPr/>
            <p:nvPr/>
          </p:nvGrpSpPr>
          <p:grpSpPr>
            <a:xfrm rot="5400000" flipH="1">
              <a:off x="6641909" y="1407912"/>
              <a:ext cx="146306" cy="261940"/>
              <a:chOff x="7419591" y="3612333"/>
              <a:chExt cx="146306" cy="261940"/>
            </a:xfrm>
          </p:grpSpPr>
          <p:sp>
            <p:nvSpPr>
              <p:cNvPr id="893" name="Google Shape;893;p36"/>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36"/>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36"/>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36"/>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6"/>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36"/>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36"/>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36"/>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36"/>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3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36"/>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3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36"/>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36"/>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36"/>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36"/>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36"/>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36"/>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36"/>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36"/>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36"/>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36"/>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5" name="Google Shape;915;p36"/>
            <p:cNvGrpSpPr/>
            <p:nvPr/>
          </p:nvGrpSpPr>
          <p:grpSpPr>
            <a:xfrm flipH="1">
              <a:off x="6584090" y="941101"/>
              <a:ext cx="1624595" cy="2278909"/>
              <a:chOff x="5535446" y="1154899"/>
              <a:chExt cx="1624595" cy="2278909"/>
            </a:xfrm>
          </p:grpSpPr>
          <p:sp>
            <p:nvSpPr>
              <p:cNvPr id="916" name="Google Shape;916;p36"/>
              <p:cNvSpPr/>
              <p:nvPr/>
            </p:nvSpPr>
            <p:spPr>
              <a:xfrm>
                <a:off x="6873096" y="1154899"/>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36"/>
              <p:cNvSpPr/>
              <p:nvPr/>
            </p:nvSpPr>
            <p:spPr>
              <a:xfrm>
                <a:off x="5535446" y="3014710"/>
                <a:ext cx="286942" cy="419098"/>
              </a:xfrm>
              <a:custGeom>
                <a:avLst/>
                <a:gdLst/>
                <a:ahLst/>
                <a:cxnLst/>
                <a:rect l="l" t="t" r="r" b="b"/>
                <a:pathLst>
                  <a:path w="3296" h="4815" extrusionOk="0">
                    <a:moveTo>
                      <a:pt x="1648" y="0"/>
                    </a:moveTo>
                    <a:cubicBezTo>
                      <a:pt x="738" y="0"/>
                      <a:pt x="0" y="738"/>
                      <a:pt x="0" y="1648"/>
                    </a:cubicBezTo>
                    <a:cubicBezTo>
                      <a:pt x="0" y="2558"/>
                      <a:pt x="1648" y="4815"/>
                      <a:pt x="1648" y="4815"/>
                    </a:cubicBezTo>
                    <a:cubicBezTo>
                      <a:pt x="1648" y="4815"/>
                      <a:pt x="3296" y="2558"/>
                      <a:pt x="3296" y="1648"/>
                    </a:cubicBezTo>
                    <a:cubicBezTo>
                      <a:pt x="3296" y="738"/>
                      <a:pt x="2558" y="0"/>
                      <a:pt x="1648" y="0"/>
                    </a:cubicBezTo>
                    <a:close/>
                    <a:moveTo>
                      <a:pt x="764" y="1624"/>
                    </a:moveTo>
                    <a:cubicBezTo>
                      <a:pt x="764" y="1135"/>
                      <a:pt x="1160" y="740"/>
                      <a:pt x="1648" y="740"/>
                    </a:cubicBezTo>
                    <a:cubicBezTo>
                      <a:pt x="2137" y="740"/>
                      <a:pt x="2532" y="1135"/>
                      <a:pt x="2532" y="1624"/>
                    </a:cubicBezTo>
                    <a:cubicBezTo>
                      <a:pt x="2532" y="1629"/>
                      <a:pt x="2532" y="1629"/>
                      <a:pt x="2532" y="1629"/>
                    </a:cubicBezTo>
                    <a:cubicBezTo>
                      <a:pt x="2530" y="2115"/>
                      <a:pt x="2135" y="2509"/>
                      <a:pt x="1648" y="2509"/>
                    </a:cubicBezTo>
                    <a:cubicBezTo>
                      <a:pt x="1161" y="2509"/>
                      <a:pt x="766" y="2115"/>
                      <a:pt x="764" y="1629"/>
                    </a:cubicBezTo>
                    <a:lnTo>
                      <a:pt x="764" y="16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19" name="Google Shape;919;p36"/>
          <p:cNvSpPr txBox="1">
            <a:spLocks noGrp="1"/>
          </p:cNvSpPr>
          <p:nvPr>
            <p:ph type="subTitle" idx="1"/>
          </p:nvPr>
        </p:nvSpPr>
        <p:spPr>
          <a:xfrm>
            <a:off x="542658" y="3675940"/>
            <a:ext cx="3852000" cy="1260389"/>
          </a:xfrm>
          <a:prstGeom prst="rect">
            <a:avLst/>
          </a:prstGeom>
        </p:spPr>
        <p:txBody>
          <a:bodyPr spcFirstLastPara="1" wrap="square" lIns="91425" tIns="91425" rIns="91425" bIns="91425" anchor="t" anchorCtr="0">
            <a:noAutofit/>
          </a:bodyPr>
          <a:lstStyle/>
          <a:p>
            <a:pPr marL="0" indent="0"/>
            <a:r>
              <a:rPr lang="pt-PT"/>
              <a:t>Guilherme Duarte, 107766 </a:t>
            </a:r>
          </a:p>
          <a:p>
            <a:pPr marL="0" lvl="0" indent="0" algn="l" rtl="0">
              <a:spcBef>
                <a:spcPts val="0"/>
              </a:spcBef>
              <a:spcAft>
                <a:spcPts val="0"/>
              </a:spcAft>
              <a:buNone/>
            </a:pPr>
            <a:r>
              <a:rPr lang="pt-PT"/>
              <a:t>André Rodrigues, 108412</a:t>
            </a:r>
          </a:p>
          <a:p>
            <a:pPr marL="0" indent="0"/>
            <a:r>
              <a:rPr lang="pt-PT"/>
              <a:t>João Rodrigues, 108214</a:t>
            </a:r>
            <a:endParaRPr/>
          </a:p>
        </p:txBody>
      </p:sp>
      <p:sp>
        <p:nvSpPr>
          <p:cNvPr id="4" name="CaixaDeTexto 3">
            <a:extLst>
              <a:ext uri="{FF2B5EF4-FFF2-40B4-BE49-F238E27FC236}">
                <a16:creationId xmlns:a16="http://schemas.microsoft.com/office/drawing/2014/main" id="{B1F61F7F-98F9-CC1E-09DE-8552AE60D863}"/>
              </a:ext>
            </a:extLst>
          </p:cNvPr>
          <p:cNvSpPr txBox="1"/>
          <p:nvPr/>
        </p:nvSpPr>
        <p:spPr>
          <a:xfrm>
            <a:off x="5422715" y="4230474"/>
            <a:ext cx="3007519" cy="646331"/>
          </a:xfrm>
          <a:prstGeom prst="rect">
            <a:avLst/>
          </a:prstGeom>
          <a:noFill/>
        </p:spPr>
        <p:txBody>
          <a:bodyPr wrap="square" rtlCol="0">
            <a:spAutoFit/>
          </a:bodyPr>
          <a:lstStyle/>
          <a:p>
            <a:r>
              <a:rPr lang="pt-PT" sz="2000" b="1"/>
              <a:t>IHC- </a:t>
            </a:r>
            <a:r>
              <a:rPr lang="pt-PT" sz="2000" b="1" err="1"/>
              <a:t>Assignment</a:t>
            </a:r>
            <a:r>
              <a:rPr lang="pt-PT" sz="2000" b="1"/>
              <a:t> 2</a:t>
            </a:r>
          </a:p>
          <a:p>
            <a:r>
              <a:rPr lang="pt-PT" sz="1600" b="1" err="1"/>
              <a:t>Lab</a:t>
            </a:r>
            <a:r>
              <a:rPr lang="pt-PT" sz="1600" b="1"/>
              <a:t> </a:t>
            </a:r>
            <a:r>
              <a:rPr lang="pt-PT" sz="1600" b="1" err="1"/>
              <a:t>Class</a:t>
            </a:r>
            <a:r>
              <a:rPr lang="pt-PT" sz="1600" b="1"/>
              <a:t> P4</a:t>
            </a:r>
          </a:p>
        </p:txBody>
      </p:sp>
      <p:pic>
        <p:nvPicPr>
          <p:cNvPr id="6" name="Imagem 5" descr="Uma imagem com texto, logótipo, Autocolante para automóvel, design&#10;&#10;Descrição gerada automaticamente">
            <a:extLst>
              <a:ext uri="{FF2B5EF4-FFF2-40B4-BE49-F238E27FC236}">
                <a16:creationId xmlns:a16="http://schemas.microsoft.com/office/drawing/2014/main" id="{6A773E19-DE47-799D-C0DC-BE1DED49E709}"/>
              </a:ext>
            </a:extLst>
          </p:cNvPr>
          <p:cNvPicPr>
            <a:picLocks noChangeAspect="1"/>
          </p:cNvPicPr>
          <p:nvPr/>
        </p:nvPicPr>
        <p:blipFill>
          <a:blip r:embed="rId3"/>
          <a:stretch>
            <a:fillRect/>
          </a:stretch>
        </p:blipFill>
        <p:spPr>
          <a:xfrm>
            <a:off x="541031" y="471489"/>
            <a:ext cx="3604242" cy="2405726"/>
          </a:xfrm>
          <a:prstGeom prst="rect">
            <a:avLst/>
          </a:prstGeom>
        </p:spPr>
      </p:pic>
      <p:sp>
        <p:nvSpPr>
          <p:cNvPr id="2" name="TextBox 1">
            <a:extLst>
              <a:ext uri="{FF2B5EF4-FFF2-40B4-BE49-F238E27FC236}">
                <a16:creationId xmlns:a16="http://schemas.microsoft.com/office/drawing/2014/main" id="{4D3BB2B8-8CE4-7318-3A26-4D43DC23CBDF}"/>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440000"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err="1"/>
              <a:t>Paper</a:t>
            </a:r>
            <a:r>
              <a:rPr lang="pt-PT"/>
              <a:t> </a:t>
            </a:r>
            <a:r>
              <a:rPr lang="pt-PT" err="1"/>
              <a:t>prototype</a:t>
            </a:r>
            <a:r>
              <a:rPr lang="pt-PT"/>
              <a:t> </a:t>
            </a:r>
            <a:r>
              <a:rPr lang="pt-PT" err="1"/>
              <a:t>images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pic>
        <p:nvPicPr>
          <p:cNvPr id="6" name="Picture 5">
            <a:extLst>
              <a:ext uri="{FF2B5EF4-FFF2-40B4-BE49-F238E27FC236}">
                <a16:creationId xmlns:a16="http://schemas.microsoft.com/office/drawing/2014/main" id="{B5ABA5E9-CE78-DBF8-7369-8515D65F450F}"/>
              </a:ext>
            </a:extLst>
          </p:cNvPr>
          <p:cNvPicPr>
            <a:picLocks noChangeAspect="1"/>
          </p:cNvPicPr>
          <p:nvPr/>
        </p:nvPicPr>
        <p:blipFill>
          <a:blip r:embed="rId4"/>
          <a:stretch>
            <a:fillRect/>
          </a:stretch>
        </p:blipFill>
        <p:spPr>
          <a:xfrm>
            <a:off x="1134836" y="900178"/>
            <a:ext cx="2073728" cy="3849328"/>
          </a:xfrm>
          <a:prstGeom prst="rect">
            <a:avLst/>
          </a:prstGeom>
        </p:spPr>
      </p:pic>
      <p:pic>
        <p:nvPicPr>
          <p:cNvPr id="7" name="Picture 6" descr="A piece of paper with a calendar and numbers&#10;&#10;Description automatically generated">
            <a:extLst>
              <a:ext uri="{FF2B5EF4-FFF2-40B4-BE49-F238E27FC236}">
                <a16:creationId xmlns:a16="http://schemas.microsoft.com/office/drawing/2014/main" id="{074EE845-8219-D54C-749F-821090FBC157}"/>
              </a:ext>
            </a:extLst>
          </p:cNvPr>
          <p:cNvPicPr>
            <a:picLocks noChangeAspect="1"/>
          </p:cNvPicPr>
          <p:nvPr/>
        </p:nvPicPr>
        <p:blipFill>
          <a:blip r:embed="rId5"/>
          <a:stretch>
            <a:fillRect/>
          </a:stretch>
        </p:blipFill>
        <p:spPr>
          <a:xfrm>
            <a:off x="3380014" y="900178"/>
            <a:ext cx="2147208" cy="3849328"/>
          </a:xfrm>
          <a:prstGeom prst="rect">
            <a:avLst/>
          </a:prstGeom>
        </p:spPr>
      </p:pic>
      <p:pic>
        <p:nvPicPr>
          <p:cNvPr id="8" name="Picture 7" descr="A paper with writing on it&#10;&#10;Description automatically generated">
            <a:extLst>
              <a:ext uri="{FF2B5EF4-FFF2-40B4-BE49-F238E27FC236}">
                <a16:creationId xmlns:a16="http://schemas.microsoft.com/office/drawing/2014/main" id="{E01884BA-E7A3-9BCF-8121-100BA38B2D47}"/>
              </a:ext>
            </a:extLst>
          </p:cNvPr>
          <p:cNvPicPr>
            <a:picLocks noChangeAspect="1"/>
          </p:cNvPicPr>
          <p:nvPr/>
        </p:nvPicPr>
        <p:blipFill>
          <a:blip r:embed="rId6"/>
          <a:stretch>
            <a:fillRect/>
          </a:stretch>
        </p:blipFill>
        <p:spPr>
          <a:xfrm>
            <a:off x="5698672" y="900178"/>
            <a:ext cx="2188030" cy="3849328"/>
          </a:xfrm>
          <a:prstGeom prst="rect">
            <a:avLst/>
          </a:prstGeom>
        </p:spPr>
      </p:pic>
      <p:sp>
        <p:nvSpPr>
          <p:cNvPr id="5" name="TextBox 4">
            <a:extLst>
              <a:ext uri="{FF2B5EF4-FFF2-40B4-BE49-F238E27FC236}">
                <a16:creationId xmlns:a16="http://schemas.microsoft.com/office/drawing/2014/main" id="{ECDF6FAC-A469-BBA4-87E9-79209315B438}"/>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10</a:t>
            </a:r>
          </a:p>
        </p:txBody>
      </p:sp>
    </p:spTree>
    <p:extLst>
      <p:ext uri="{BB962C8B-B14F-4D97-AF65-F5344CB8AC3E}">
        <p14:creationId xmlns:p14="http://schemas.microsoft.com/office/powerpoint/2010/main" val="25996355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440000"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err="1"/>
              <a:t>Paper</a:t>
            </a:r>
            <a:r>
              <a:rPr lang="pt-PT"/>
              <a:t> </a:t>
            </a:r>
            <a:r>
              <a:rPr lang="pt-PT" err="1"/>
              <a:t>prototype</a:t>
            </a:r>
            <a:r>
              <a:rPr lang="pt-PT"/>
              <a:t> </a:t>
            </a:r>
            <a:r>
              <a:rPr lang="pt-PT" err="1"/>
              <a:t>test</a:t>
            </a:r>
            <a:r>
              <a:rPr lang="pt-PT"/>
              <a:t> </a:t>
            </a:r>
            <a:r>
              <a:rPr lang="pt-PT" err="1"/>
              <a:t>results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sp>
        <p:nvSpPr>
          <p:cNvPr id="6" name="CaixaDeTexto 9">
            <a:extLst>
              <a:ext uri="{FF2B5EF4-FFF2-40B4-BE49-F238E27FC236}">
                <a16:creationId xmlns:a16="http://schemas.microsoft.com/office/drawing/2014/main" id="{947902AC-4F47-2F57-DAAB-30395AFD4EEA}"/>
              </a:ext>
            </a:extLst>
          </p:cNvPr>
          <p:cNvSpPr txBox="1"/>
          <p:nvPr/>
        </p:nvSpPr>
        <p:spPr>
          <a:xfrm>
            <a:off x="1324084" y="1746571"/>
            <a:ext cx="5072062" cy="2031325"/>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a:t>remove search and add ride options from the navigation bar;</a:t>
            </a:r>
          </a:p>
          <a:p>
            <a:endParaRPr lang="en-US"/>
          </a:p>
          <a:p>
            <a:pPr marL="285750" indent="-285750">
              <a:buFont typeface="Arial" panose="020B0604020202020204" pitchFamily="34" charset="0"/>
              <a:buChar char="•"/>
            </a:pPr>
            <a:r>
              <a:rPr lang="en-US"/>
              <a:t>put in home page with two buttons for adding and searching a ride;</a:t>
            </a:r>
          </a:p>
          <a:p>
            <a:endParaRPr lang="en-US"/>
          </a:p>
          <a:p>
            <a:pPr marL="285750" indent="-285750">
              <a:buFont typeface="Arial" panose="020B0604020202020204" pitchFamily="34" charset="0"/>
              <a:buChar char="•"/>
            </a:pPr>
            <a:r>
              <a:rPr lang="en-US"/>
              <a:t>add help buttons for some options such as instant booking or after confirmation;</a:t>
            </a:r>
          </a:p>
          <a:p>
            <a:pPr marL="285750" indent="-285750">
              <a:buFont typeface="Arial" panose="020B0604020202020204" pitchFamily="34" charset="0"/>
              <a:buChar char="•"/>
            </a:pPr>
            <a:endParaRPr lang="en-US"/>
          </a:p>
        </p:txBody>
      </p:sp>
      <p:pic>
        <p:nvPicPr>
          <p:cNvPr id="8" name="Picture 7" descr="A sketch of a search box&#10;&#10;Description automatically generated">
            <a:extLst>
              <a:ext uri="{FF2B5EF4-FFF2-40B4-BE49-F238E27FC236}">
                <a16:creationId xmlns:a16="http://schemas.microsoft.com/office/drawing/2014/main" id="{C5028710-FE7C-69A1-AF72-82166118A30B}"/>
              </a:ext>
            </a:extLst>
          </p:cNvPr>
          <p:cNvPicPr>
            <a:picLocks noChangeAspect="1"/>
          </p:cNvPicPr>
          <p:nvPr/>
        </p:nvPicPr>
        <p:blipFill>
          <a:blip r:embed="rId4"/>
          <a:stretch>
            <a:fillRect/>
          </a:stretch>
        </p:blipFill>
        <p:spPr>
          <a:xfrm>
            <a:off x="6398118" y="-1"/>
            <a:ext cx="1425143" cy="2486713"/>
          </a:xfrm>
          <a:prstGeom prst="rect">
            <a:avLst/>
          </a:prstGeom>
        </p:spPr>
      </p:pic>
      <p:pic>
        <p:nvPicPr>
          <p:cNvPr id="10" name="Picture 9">
            <a:extLst>
              <a:ext uri="{FF2B5EF4-FFF2-40B4-BE49-F238E27FC236}">
                <a16:creationId xmlns:a16="http://schemas.microsoft.com/office/drawing/2014/main" id="{B9F1B8BA-780B-0792-3D97-E80AC0A638E1}"/>
              </a:ext>
            </a:extLst>
          </p:cNvPr>
          <p:cNvPicPr>
            <a:picLocks noChangeAspect="1"/>
          </p:cNvPicPr>
          <p:nvPr/>
        </p:nvPicPr>
        <p:blipFill>
          <a:blip r:embed="rId5"/>
          <a:stretch>
            <a:fillRect/>
          </a:stretch>
        </p:blipFill>
        <p:spPr>
          <a:xfrm>
            <a:off x="6401155" y="2489705"/>
            <a:ext cx="1417211" cy="2581529"/>
          </a:xfrm>
          <a:prstGeom prst="rect">
            <a:avLst/>
          </a:prstGeom>
        </p:spPr>
      </p:pic>
      <p:sp>
        <p:nvSpPr>
          <p:cNvPr id="5" name="TextBox 4">
            <a:extLst>
              <a:ext uri="{FF2B5EF4-FFF2-40B4-BE49-F238E27FC236}">
                <a16:creationId xmlns:a16="http://schemas.microsoft.com/office/drawing/2014/main" id="{BC409AA3-2A1F-D10D-319C-03ECAD118C42}"/>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11</a:t>
            </a:r>
          </a:p>
        </p:txBody>
      </p:sp>
    </p:spTree>
    <p:extLst>
      <p:ext uri="{BB962C8B-B14F-4D97-AF65-F5344CB8AC3E}">
        <p14:creationId xmlns:p14="http://schemas.microsoft.com/office/powerpoint/2010/main" val="3451294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38"/>
          <p:cNvSpPr/>
          <p:nvPr/>
        </p:nvSpPr>
        <p:spPr>
          <a:xfrm rot="-5400000" flipH="1">
            <a:off x="4187697" y="2733013"/>
            <a:ext cx="768600" cy="7686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rot="-5400000" flipH="1">
            <a:off x="6799472" y="2733013"/>
            <a:ext cx="768600" cy="7686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rot="-5400000" flipH="1">
            <a:off x="1575922" y="2733013"/>
            <a:ext cx="768600" cy="7686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txBox="1">
            <a:spLocks noGrp="1"/>
          </p:cNvSpPr>
          <p:nvPr>
            <p:ph type="title"/>
          </p:nvPr>
        </p:nvSpPr>
        <p:spPr>
          <a:xfrm>
            <a:off x="1322563" y="2913125"/>
            <a:ext cx="1275300" cy="41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38" name="Google Shape;938;p38"/>
          <p:cNvSpPr txBox="1">
            <a:spLocks noGrp="1"/>
          </p:cNvSpPr>
          <p:nvPr>
            <p:ph type="title" idx="2"/>
          </p:nvPr>
        </p:nvSpPr>
        <p:spPr>
          <a:xfrm>
            <a:off x="3934338" y="2909125"/>
            <a:ext cx="1275300" cy="41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40" name="Google Shape;940;p38"/>
          <p:cNvSpPr txBox="1">
            <a:spLocks noGrp="1"/>
          </p:cNvSpPr>
          <p:nvPr>
            <p:ph type="title" idx="4"/>
          </p:nvPr>
        </p:nvSpPr>
        <p:spPr>
          <a:xfrm>
            <a:off x="6546113" y="2909113"/>
            <a:ext cx="1275300" cy="41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42" name="Google Shape;942;p38"/>
          <p:cNvSpPr txBox="1">
            <a:spLocks noGrp="1"/>
          </p:cNvSpPr>
          <p:nvPr>
            <p:ph type="title" idx="6"/>
          </p:nvPr>
        </p:nvSpPr>
        <p:spPr>
          <a:xfrm>
            <a:off x="720000" y="460600"/>
            <a:ext cx="7704000" cy="572700"/>
          </a:xfrm>
          <a:prstGeom prst="rect">
            <a:avLst/>
          </a:prstGeom>
        </p:spPr>
        <p:txBody>
          <a:bodyPr spcFirstLastPara="1" wrap="square" lIns="91425" tIns="91425" rIns="91425" bIns="91425" anchor="ctr" anchorCtr="0">
            <a:noAutofit/>
          </a:bodyPr>
          <a:lstStyle/>
          <a:p>
            <a:r>
              <a:rPr lang="en"/>
              <a:t>Main issues during the project</a:t>
            </a:r>
          </a:p>
        </p:txBody>
      </p:sp>
      <p:sp>
        <p:nvSpPr>
          <p:cNvPr id="943" name="Google Shape;943;p38"/>
          <p:cNvSpPr txBox="1">
            <a:spLocks noGrp="1"/>
          </p:cNvSpPr>
          <p:nvPr>
            <p:ph type="subTitle" idx="7"/>
          </p:nvPr>
        </p:nvSpPr>
        <p:spPr>
          <a:xfrm>
            <a:off x="792013" y="3583369"/>
            <a:ext cx="23364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Map</a:t>
            </a:r>
          </a:p>
        </p:txBody>
      </p:sp>
      <p:sp>
        <p:nvSpPr>
          <p:cNvPr id="944" name="Google Shape;944;p38"/>
          <p:cNvSpPr txBox="1">
            <a:spLocks noGrp="1"/>
          </p:cNvSpPr>
          <p:nvPr>
            <p:ph type="subTitle" idx="8"/>
          </p:nvPr>
        </p:nvSpPr>
        <p:spPr>
          <a:xfrm>
            <a:off x="3403788" y="3583373"/>
            <a:ext cx="23364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Layout</a:t>
            </a:r>
          </a:p>
        </p:txBody>
      </p:sp>
      <p:sp>
        <p:nvSpPr>
          <p:cNvPr id="945" name="Google Shape;945;p38"/>
          <p:cNvSpPr txBox="1">
            <a:spLocks noGrp="1"/>
          </p:cNvSpPr>
          <p:nvPr>
            <p:ph type="subTitle" idx="9"/>
          </p:nvPr>
        </p:nvSpPr>
        <p:spPr>
          <a:xfrm>
            <a:off x="6020475" y="3583372"/>
            <a:ext cx="2336400" cy="333300"/>
          </a:xfrm>
          <a:prstGeom prst="rect">
            <a:avLst/>
          </a:prstGeom>
        </p:spPr>
        <p:txBody>
          <a:bodyPr spcFirstLastPara="1" wrap="square" lIns="91425" tIns="91425" rIns="91425" bIns="91425" anchor="ctr" anchorCtr="0">
            <a:noAutofit/>
          </a:bodyPr>
          <a:lstStyle/>
          <a:p>
            <a:pPr marL="0" indent="0"/>
            <a:r>
              <a:rPr lang="en"/>
              <a:t>Live Info</a:t>
            </a:r>
          </a:p>
        </p:txBody>
      </p:sp>
      <p:grpSp>
        <p:nvGrpSpPr>
          <p:cNvPr id="946" name="Google Shape;946;p38"/>
          <p:cNvGrpSpPr/>
          <p:nvPr/>
        </p:nvGrpSpPr>
        <p:grpSpPr>
          <a:xfrm>
            <a:off x="-499275" y="1488574"/>
            <a:ext cx="10142547" cy="1083126"/>
            <a:chOff x="-499275" y="1488574"/>
            <a:chExt cx="10142547" cy="1083126"/>
          </a:xfrm>
        </p:grpSpPr>
        <p:grpSp>
          <p:nvGrpSpPr>
            <p:cNvPr id="947" name="Google Shape;947;p38"/>
            <p:cNvGrpSpPr/>
            <p:nvPr/>
          </p:nvGrpSpPr>
          <p:grpSpPr>
            <a:xfrm>
              <a:off x="-499275" y="1908289"/>
              <a:ext cx="10142547" cy="663411"/>
              <a:chOff x="-499275" y="1885248"/>
              <a:chExt cx="10142547" cy="735000"/>
            </a:xfrm>
          </p:grpSpPr>
          <p:sp>
            <p:nvSpPr>
              <p:cNvPr id="948" name="Google Shape;948;p38"/>
              <p:cNvSpPr/>
              <p:nvPr/>
            </p:nvSpPr>
            <p:spPr>
              <a:xfrm>
                <a:off x="-72725" y="1885248"/>
                <a:ext cx="9289500" cy="73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38"/>
              <p:cNvGrpSpPr/>
              <p:nvPr/>
            </p:nvGrpSpPr>
            <p:grpSpPr>
              <a:xfrm>
                <a:off x="-499275" y="2236101"/>
                <a:ext cx="10142547" cy="33287"/>
                <a:chOff x="-499275" y="2010688"/>
                <a:chExt cx="10142547" cy="33287"/>
              </a:xfrm>
            </p:grpSpPr>
            <p:sp>
              <p:nvSpPr>
                <p:cNvPr id="950" name="Google Shape;950;p38"/>
                <p:cNvSpPr/>
                <p:nvPr/>
              </p:nvSpPr>
              <p:spPr>
                <a:xfrm>
                  <a:off x="1164400"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8"/>
                <p:cNvSpPr/>
                <p:nvPr/>
              </p:nvSpPr>
              <p:spPr>
                <a:xfrm>
                  <a:off x="2826550"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8"/>
                <p:cNvSpPr/>
                <p:nvPr/>
              </p:nvSpPr>
              <p:spPr>
                <a:xfrm>
                  <a:off x="449022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8"/>
                <p:cNvSpPr/>
                <p:nvPr/>
              </p:nvSpPr>
              <p:spPr>
                <a:xfrm>
                  <a:off x="615237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8"/>
                <p:cNvSpPr/>
                <p:nvPr/>
              </p:nvSpPr>
              <p:spPr>
                <a:xfrm>
                  <a:off x="-49927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8"/>
                <p:cNvSpPr/>
                <p:nvPr/>
              </p:nvSpPr>
              <p:spPr>
                <a:xfrm>
                  <a:off x="7816050" y="2015401"/>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6" name="Google Shape;956;p38"/>
            <p:cNvGrpSpPr/>
            <p:nvPr/>
          </p:nvGrpSpPr>
          <p:grpSpPr>
            <a:xfrm rot="5400000">
              <a:off x="4498841" y="1936521"/>
              <a:ext cx="146306" cy="261940"/>
              <a:chOff x="7419591" y="3612333"/>
              <a:chExt cx="146306" cy="261940"/>
            </a:xfrm>
          </p:grpSpPr>
          <p:sp>
            <p:nvSpPr>
              <p:cNvPr id="957" name="Google Shape;957;p3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8"/>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8"/>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9" name="Google Shape;979;p38"/>
            <p:cNvGrpSpPr/>
            <p:nvPr/>
          </p:nvGrpSpPr>
          <p:grpSpPr>
            <a:xfrm rot="-5400000">
              <a:off x="7115516" y="2277758"/>
              <a:ext cx="146306" cy="261940"/>
              <a:chOff x="7419591" y="3612333"/>
              <a:chExt cx="146306" cy="261940"/>
            </a:xfrm>
          </p:grpSpPr>
          <p:sp>
            <p:nvSpPr>
              <p:cNvPr id="980" name="Google Shape;980;p3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8"/>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8"/>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02" name="Google Shape;1002;p38"/>
            <p:cNvSpPr/>
            <p:nvPr/>
          </p:nvSpPr>
          <p:spPr>
            <a:xfrm>
              <a:off x="4428521" y="1488574"/>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8"/>
            <p:cNvSpPr/>
            <p:nvPr/>
          </p:nvSpPr>
          <p:spPr>
            <a:xfrm>
              <a:off x="7045196" y="1489173"/>
              <a:ext cx="286942" cy="419098"/>
            </a:xfrm>
            <a:custGeom>
              <a:avLst/>
              <a:gdLst/>
              <a:ahLst/>
              <a:cxnLst/>
              <a:rect l="l" t="t" r="r" b="b"/>
              <a:pathLst>
                <a:path w="3296" h="4815" extrusionOk="0">
                  <a:moveTo>
                    <a:pt x="1648" y="0"/>
                  </a:moveTo>
                  <a:cubicBezTo>
                    <a:pt x="738" y="0"/>
                    <a:pt x="0" y="738"/>
                    <a:pt x="0" y="1648"/>
                  </a:cubicBezTo>
                  <a:cubicBezTo>
                    <a:pt x="0" y="2558"/>
                    <a:pt x="1648" y="4815"/>
                    <a:pt x="1648" y="4815"/>
                  </a:cubicBezTo>
                  <a:cubicBezTo>
                    <a:pt x="1648" y="4815"/>
                    <a:pt x="3296" y="2558"/>
                    <a:pt x="3296" y="1648"/>
                  </a:cubicBezTo>
                  <a:cubicBezTo>
                    <a:pt x="3296" y="738"/>
                    <a:pt x="2558" y="0"/>
                    <a:pt x="1648" y="0"/>
                  </a:cubicBezTo>
                  <a:close/>
                  <a:moveTo>
                    <a:pt x="764" y="1624"/>
                  </a:moveTo>
                  <a:cubicBezTo>
                    <a:pt x="764" y="1135"/>
                    <a:pt x="1160" y="740"/>
                    <a:pt x="1648" y="740"/>
                  </a:cubicBezTo>
                  <a:cubicBezTo>
                    <a:pt x="2137" y="740"/>
                    <a:pt x="2532" y="1135"/>
                    <a:pt x="2532" y="1624"/>
                  </a:cubicBezTo>
                  <a:cubicBezTo>
                    <a:pt x="2532" y="1629"/>
                    <a:pt x="2532" y="1629"/>
                    <a:pt x="2532" y="1629"/>
                  </a:cubicBezTo>
                  <a:cubicBezTo>
                    <a:pt x="2530" y="2115"/>
                    <a:pt x="2135" y="2509"/>
                    <a:pt x="1648" y="2509"/>
                  </a:cubicBezTo>
                  <a:cubicBezTo>
                    <a:pt x="1161" y="2509"/>
                    <a:pt x="766" y="2115"/>
                    <a:pt x="764" y="1629"/>
                  </a:cubicBezTo>
                  <a:lnTo>
                    <a:pt x="764" y="162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04" name="Google Shape;1004;p38"/>
            <p:cNvGrpSpPr/>
            <p:nvPr/>
          </p:nvGrpSpPr>
          <p:grpSpPr>
            <a:xfrm rot="-5400000">
              <a:off x="1887066" y="2277758"/>
              <a:ext cx="146306" cy="261940"/>
              <a:chOff x="7419591" y="3612333"/>
              <a:chExt cx="146306" cy="261940"/>
            </a:xfrm>
          </p:grpSpPr>
          <p:sp>
            <p:nvSpPr>
              <p:cNvPr id="1005" name="Google Shape;1005;p38"/>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8"/>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8"/>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8"/>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8"/>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8"/>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8"/>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8"/>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8"/>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8"/>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8"/>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8"/>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8"/>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8"/>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8"/>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8"/>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8"/>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8"/>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8"/>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8"/>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7" name="Google Shape;1027;p38"/>
            <p:cNvSpPr/>
            <p:nvPr/>
          </p:nvSpPr>
          <p:spPr>
            <a:xfrm>
              <a:off x="1816746" y="1489173"/>
              <a:ext cx="286942" cy="419098"/>
            </a:xfrm>
            <a:custGeom>
              <a:avLst/>
              <a:gdLst/>
              <a:ahLst/>
              <a:cxnLst/>
              <a:rect l="l" t="t" r="r" b="b"/>
              <a:pathLst>
                <a:path w="3296" h="4815" extrusionOk="0">
                  <a:moveTo>
                    <a:pt x="1648" y="0"/>
                  </a:moveTo>
                  <a:cubicBezTo>
                    <a:pt x="738" y="0"/>
                    <a:pt x="0" y="738"/>
                    <a:pt x="0" y="1648"/>
                  </a:cubicBezTo>
                  <a:cubicBezTo>
                    <a:pt x="0" y="2558"/>
                    <a:pt x="1648" y="4815"/>
                    <a:pt x="1648" y="4815"/>
                  </a:cubicBezTo>
                  <a:cubicBezTo>
                    <a:pt x="1648" y="4815"/>
                    <a:pt x="3296" y="2558"/>
                    <a:pt x="3296" y="1648"/>
                  </a:cubicBezTo>
                  <a:cubicBezTo>
                    <a:pt x="3296" y="738"/>
                    <a:pt x="2558" y="0"/>
                    <a:pt x="1648" y="0"/>
                  </a:cubicBezTo>
                  <a:close/>
                  <a:moveTo>
                    <a:pt x="764" y="1624"/>
                  </a:moveTo>
                  <a:cubicBezTo>
                    <a:pt x="764" y="1135"/>
                    <a:pt x="1160" y="740"/>
                    <a:pt x="1648" y="740"/>
                  </a:cubicBezTo>
                  <a:cubicBezTo>
                    <a:pt x="2137" y="740"/>
                    <a:pt x="2532" y="1135"/>
                    <a:pt x="2532" y="1624"/>
                  </a:cubicBezTo>
                  <a:cubicBezTo>
                    <a:pt x="2532" y="1629"/>
                    <a:pt x="2532" y="1629"/>
                    <a:pt x="2532" y="1629"/>
                  </a:cubicBezTo>
                  <a:cubicBezTo>
                    <a:pt x="2530" y="2115"/>
                    <a:pt x="2135" y="2509"/>
                    <a:pt x="1648" y="2509"/>
                  </a:cubicBezTo>
                  <a:cubicBezTo>
                    <a:pt x="1161" y="2509"/>
                    <a:pt x="766" y="2115"/>
                    <a:pt x="764" y="1629"/>
                  </a:cubicBezTo>
                  <a:lnTo>
                    <a:pt x="764" y="162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8DF35A78-8CD9-CA56-8FA4-0A2F98A6BEAC}"/>
              </a:ext>
            </a:extLst>
          </p:cNvPr>
          <p:cNvSpPr txBox="1"/>
          <p:nvPr/>
        </p:nvSpPr>
        <p:spPr>
          <a:xfrm>
            <a:off x="1020536" y="4000499"/>
            <a:ext cx="221252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Difficulty using free APIs;</a:t>
            </a:r>
          </a:p>
        </p:txBody>
      </p:sp>
      <p:sp>
        <p:nvSpPr>
          <p:cNvPr id="3" name="TextBox 2">
            <a:extLst>
              <a:ext uri="{FF2B5EF4-FFF2-40B4-BE49-F238E27FC236}">
                <a16:creationId xmlns:a16="http://schemas.microsoft.com/office/drawing/2014/main" id="{ED229BFB-7546-4EAB-97C2-3959287919E8}"/>
              </a:ext>
            </a:extLst>
          </p:cNvPr>
          <p:cNvSpPr txBox="1"/>
          <p:nvPr/>
        </p:nvSpPr>
        <p:spPr>
          <a:xfrm>
            <a:off x="3461657" y="4000499"/>
            <a:ext cx="263706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a:solidFill>
                  <a:srgbClr val="202124"/>
                </a:solidFill>
              </a:rPr>
              <a:t>Adjustments to the positioning of buttons, maps, calendar and text;</a:t>
            </a:r>
            <a:endParaRPr lang="en-US"/>
          </a:p>
        </p:txBody>
      </p:sp>
      <p:sp>
        <p:nvSpPr>
          <p:cNvPr id="4" name="TextBox 3">
            <a:extLst>
              <a:ext uri="{FF2B5EF4-FFF2-40B4-BE49-F238E27FC236}">
                <a16:creationId xmlns:a16="http://schemas.microsoft.com/office/drawing/2014/main" id="{B12D0FA0-8FCC-4536-CC56-A18CE5FDC710}"/>
              </a:ext>
            </a:extLst>
          </p:cNvPr>
          <p:cNvSpPr txBox="1"/>
          <p:nvPr/>
        </p:nvSpPr>
        <p:spPr>
          <a:xfrm>
            <a:off x="6245678" y="4000499"/>
            <a:ext cx="263706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a:solidFill>
                  <a:srgbClr val="202124"/>
                </a:solidFill>
              </a:rPr>
              <a:t>Transition of travel information between pages</a:t>
            </a:r>
            <a:r>
              <a:rPr lang="en-US"/>
              <a:t>;Live itinerary after choosing map positions</a:t>
            </a:r>
          </a:p>
        </p:txBody>
      </p:sp>
      <p:sp>
        <p:nvSpPr>
          <p:cNvPr id="6" name="TextBox 5">
            <a:extLst>
              <a:ext uri="{FF2B5EF4-FFF2-40B4-BE49-F238E27FC236}">
                <a16:creationId xmlns:a16="http://schemas.microsoft.com/office/drawing/2014/main" id="{7579153E-1A5E-EC2E-ABF6-1EDEF2212120}"/>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43"/>
          <p:cNvSpPr txBox="1">
            <a:spLocks noGrp="1"/>
          </p:cNvSpPr>
          <p:nvPr>
            <p:ph type="title"/>
          </p:nvPr>
        </p:nvSpPr>
        <p:spPr>
          <a:xfrm>
            <a:off x="340886" y="178163"/>
            <a:ext cx="7704000" cy="572700"/>
          </a:xfrm>
          <a:prstGeom prst="rect">
            <a:avLst/>
          </a:prstGeom>
        </p:spPr>
        <p:txBody>
          <a:bodyPr spcFirstLastPara="1" wrap="square" lIns="91425" tIns="91425" rIns="91425" bIns="91425" anchor="ctr" anchorCtr="0">
            <a:noAutofit/>
          </a:bodyPr>
          <a:lstStyle/>
          <a:p>
            <a:r>
              <a:rPr lang="en" sz="2000"/>
              <a:t>Usability test results – Influence in the final prototype</a:t>
            </a:r>
          </a:p>
        </p:txBody>
      </p:sp>
      <p:sp>
        <p:nvSpPr>
          <p:cNvPr id="1231" name="Google Shape;1231;p43"/>
          <p:cNvSpPr txBox="1">
            <a:spLocks noGrp="1"/>
          </p:cNvSpPr>
          <p:nvPr>
            <p:ph type="subTitle" idx="1"/>
          </p:nvPr>
        </p:nvSpPr>
        <p:spPr>
          <a:xfrm>
            <a:off x="-147487" y="1104910"/>
            <a:ext cx="2599273" cy="484800"/>
          </a:xfrm>
          <a:prstGeom prst="rect">
            <a:avLst/>
          </a:prstGeom>
        </p:spPr>
        <p:txBody>
          <a:bodyPr spcFirstLastPara="1" wrap="square" lIns="91425" tIns="91425" rIns="91425" bIns="91425" anchor="ctr" anchorCtr="0">
            <a:noAutofit/>
          </a:bodyPr>
          <a:lstStyle/>
          <a:p>
            <a:pPr marL="0" indent="0"/>
            <a:r>
              <a:rPr lang="en" sz="1400">
                <a:latin typeface="Arial"/>
              </a:rPr>
              <a:t>Homepage Buttons</a:t>
            </a:r>
          </a:p>
        </p:txBody>
      </p:sp>
      <p:pic>
        <p:nvPicPr>
          <p:cNvPr id="2" name="Picture 1" descr="A screenshot of a phone&#10;&#10;Description automatically generated">
            <a:extLst>
              <a:ext uri="{FF2B5EF4-FFF2-40B4-BE49-F238E27FC236}">
                <a16:creationId xmlns:a16="http://schemas.microsoft.com/office/drawing/2014/main" id="{4035BEB8-7F45-6715-AEC5-EEF8451D6030}"/>
              </a:ext>
            </a:extLst>
          </p:cNvPr>
          <p:cNvPicPr>
            <a:picLocks noChangeAspect="1"/>
          </p:cNvPicPr>
          <p:nvPr/>
        </p:nvPicPr>
        <p:blipFill>
          <a:blip r:embed="rId3"/>
          <a:stretch>
            <a:fillRect/>
          </a:stretch>
        </p:blipFill>
        <p:spPr>
          <a:xfrm>
            <a:off x="338859" y="1769145"/>
            <a:ext cx="1624609" cy="3233056"/>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5BDEE359-D268-3E6F-5690-5FE00A6B1366}"/>
              </a:ext>
            </a:extLst>
          </p:cNvPr>
          <p:cNvPicPr>
            <a:picLocks noChangeAspect="1"/>
          </p:cNvPicPr>
          <p:nvPr/>
        </p:nvPicPr>
        <p:blipFill>
          <a:blip r:embed="rId4"/>
          <a:stretch>
            <a:fillRect/>
          </a:stretch>
        </p:blipFill>
        <p:spPr>
          <a:xfrm>
            <a:off x="2524052" y="1665514"/>
            <a:ext cx="1710067" cy="3331029"/>
          </a:xfrm>
          <a:prstGeom prst="rect">
            <a:avLst/>
          </a:prstGeom>
        </p:spPr>
      </p:pic>
      <p:pic>
        <p:nvPicPr>
          <p:cNvPr id="6" name="Picture 5" descr="A map with a location pin&#10;&#10;Description automatically generated">
            <a:extLst>
              <a:ext uri="{FF2B5EF4-FFF2-40B4-BE49-F238E27FC236}">
                <a16:creationId xmlns:a16="http://schemas.microsoft.com/office/drawing/2014/main" id="{A607F193-D151-B2C4-92A9-0C87F8F7831C}"/>
              </a:ext>
            </a:extLst>
          </p:cNvPr>
          <p:cNvPicPr>
            <a:picLocks noChangeAspect="1"/>
          </p:cNvPicPr>
          <p:nvPr/>
        </p:nvPicPr>
        <p:blipFill>
          <a:blip r:embed="rId5"/>
          <a:stretch>
            <a:fillRect/>
          </a:stretch>
        </p:blipFill>
        <p:spPr>
          <a:xfrm>
            <a:off x="4665698" y="1510877"/>
            <a:ext cx="1708575" cy="3486149"/>
          </a:xfrm>
          <a:prstGeom prst="rect">
            <a:avLst/>
          </a:prstGeom>
        </p:spPr>
      </p:pic>
      <p:pic>
        <p:nvPicPr>
          <p:cNvPr id="10" name="Picture 9" descr="A screenshot of a car&#10;&#10;Description automatically generated">
            <a:extLst>
              <a:ext uri="{FF2B5EF4-FFF2-40B4-BE49-F238E27FC236}">
                <a16:creationId xmlns:a16="http://schemas.microsoft.com/office/drawing/2014/main" id="{A3C0EAA8-8E30-3509-EBBD-B9914655F532}"/>
              </a:ext>
            </a:extLst>
          </p:cNvPr>
          <p:cNvPicPr>
            <a:picLocks noChangeAspect="1"/>
          </p:cNvPicPr>
          <p:nvPr/>
        </p:nvPicPr>
        <p:blipFill>
          <a:blip r:embed="rId6"/>
          <a:stretch>
            <a:fillRect/>
          </a:stretch>
        </p:blipFill>
        <p:spPr>
          <a:xfrm>
            <a:off x="7062143" y="1473208"/>
            <a:ext cx="1779743" cy="3486152"/>
          </a:xfrm>
          <a:prstGeom prst="rect">
            <a:avLst/>
          </a:prstGeom>
        </p:spPr>
      </p:pic>
      <p:sp>
        <p:nvSpPr>
          <p:cNvPr id="8" name="Google Shape;1231;p43">
            <a:extLst>
              <a:ext uri="{FF2B5EF4-FFF2-40B4-BE49-F238E27FC236}">
                <a16:creationId xmlns:a16="http://schemas.microsoft.com/office/drawing/2014/main" id="{7120C3AB-0507-8351-337F-94003C5D6C15}"/>
              </a:ext>
            </a:extLst>
          </p:cNvPr>
          <p:cNvSpPr txBox="1">
            <a:spLocks/>
          </p:cNvSpPr>
          <p:nvPr/>
        </p:nvSpPr>
        <p:spPr>
          <a:xfrm>
            <a:off x="2081552" y="1104533"/>
            <a:ext cx="2599273"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PT Serif"/>
                <a:ea typeface="PT Serif"/>
                <a:cs typeface="PT Serif"/>
                <a:sym typeface="PT Serif"/>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sz="1400">
                <a:latin typeface="Arial"/>
              </a:rPr>
              <a:t>Search fields</a:t>
            </a:r>
          </a:p>
        </p:txBody>
      </p:sp>
      <p:sp>
        <p:nvSpPr>
          <p:cNvPr id="13" name="Google Shape;1231;p43">
            <a:extLst>
              <a:ext uri="{FF2B5EF4-FFF2-40B4-BE49-F238E27FC236}">
                <a16:creationId xmlns:a16="http://schemas.microsoft.com/office/drawing/2014/main" id="{9B36938D-5CA6-39F8-435D-AA04AFF09FF1}"/>
              </a:ext>
            </a:extLst>
          </p:cNvPr>
          <p:cNvSpPr txBox="1">
            <a:spLocks/>
          </p:cNvSpPr>
          <p:nvPr/>
        </p:nvSpPr>
        <p:spPr>
          <a:xfrm>
            <a:off x="4220433" y="1104533"/>
            <a:ext cx="2599273"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PT Serif"/>
                <a:ea typeface="PT Serif"/>
                <a:cs typeface="PT Serif"/>
                <a:sym typeface="PT Serif"/>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sz="1400">
                <a:latin typeface="Arial"/>
              </a:rPr>
              <a:t>Set current location</a:t>
            </a:r>
          </a:p>
        </p:txBody>
      </p:sp>
      <p:sp>
        <p:nvSpPr>
          <p:cNvPr id="14" name="Google Shape;1231;p43">
            <a:extLst>
              <a:ext uri="{FF2B5EF4-FFF2-40B4-BE49-F238E27FC236}">
                <a16:creationId xmlns:a16="http://schemas.microsoft.com/office/drawing/2014/main" id="{75D7625F-215B-6208-3AC7-DBCC2080DB9B}"/>
              </a:ext>
            </a:extLst>
          </p:cNvPr>
          <p:cNvSpPr txBox="1">
            <a:spLocks/>
          </p:cNvSpPr>
          <p:nvPr/>
        </p:nvSpPr>
        <p:spPr>
          <a:xfrm>
            <a:off x="6653551" y="1104532"/>
            <a:ext cx="2599273"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PT Serif"/>
                <a:ea typeface="PT Serif"/>
                <a:cs typeface="PT Serif"/>
                <a:sym typeface="PT Serif"/>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sz="1400">
                <a:latin typeface="Arial"/>
              </a:rPr>
              <a:t>Selection feedback</a:t>
            </a:r>
          </a:p>
        </p:txBody>
      </p:sp>
      <p:sp>
        <p:nvSpPr>
          <p:cNvPr id="5" name="TextBox 4">
            <a:extLst>
              <a:ext uri="{FF2B5EF4-FFF2-40B4-BE49-F238E27FC236}">
                <a16:creationId xmlns:a16="http://schemas.microsoft.com/office/drawing/2014/main" id="{10C2BB60-11EE-A009-2572-9D569F8ABD9C}"/>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32" name="Google Shape;1332;p44"/>
          <p:cNvSpPr txBox="1">
            <a:spLocks noGrp="1"/>
          </p:cNvSpPr>
          <p:nvPr>
            <p:ph type="title"/>
          </p:nvPr>
        </p:nvSpPr>
        <p:spPr>
          <a:xfrm>
            <a:off x="216401" y="191989"/>
            <a:ext cx="7704000" cy="572700"/>
          </a:xfrm>
          <a:prstGeom prst="rect">
            <a:avLst/>
          </a:prstGeom>
        </p:spPr>
        <p:txBody>
          <a:bodyPr spcFirstLastPara="1" wrap="square" lIns="91425" tIns="91425" rIns="91425" bIns="91425" anchor="ctr" anchorCtr="0">
            <a:noAutofit/>
          </a:bodyPr>
          <a:lstStyle/>
          <a:p>
            <a:r>
              <a:rPr lang="en"/>
              <a:t>Demo</a:t>
            </a:r>
          </a:p>
        </p:txBody>
      </p:sp>
      <p:pic>
        <p:nvPicPr>
          <p:cNvPr id="3" name="Screenrecorder-2024-05-15-22-23-24-797">
            <a:hlinkClick r:id="" action="ppaction://media"/>
            <a:extLst>
              <a:ext uri="{FF2B5EF4-FFF2-40B4-BE49-F238E27FC236}">
                <a16:creationId xmlns:a16="http://schemas.microsoft.com/office/drawing/2014/main" id="{26FBD007-2516-CFAE-1FBD-45315722A7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23782" y="189397"/>
            <a:ext cx="2311177" cy="4683064"/>
          </a:xfrm>
          <a:prstGeom prst="rect">
            <a:avLst/>
          </a:prstGeom>
        </p:spPr>
      </p:pic>
      <p:sp>
        <p:nvSpPr>
          <p:cNvPr id="6" name="TextBox 5">
            <a:extLst>
              <a:ext uri="{FF2B5EF4-FFF2-40B4-BE49-F238E27FC236}">
                <a16:creationId xmlns:a16="http://schemas.microsoft.com/office/drawing/2014/main" id="{DD539062-2CD7-9B9C-012C-740A076AD1EA}"/>
              </a:ext>
            </a:extLst>
          </p:cNvPr>
          <p:cNvSpPr txBox="1"/>
          <p:nvPr/>
        </p:nvSpPr>
        <p:spPr>
          <a:xfrm>
            <a:off x="6125801" y="4566907"/>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https://youtu.be/pwRNVYHd468</a:t>
            </a:r>
          </a:p>
        </p:txBody>
      </p:sp>
      <p:sp>
        <p:nvSpPr>
          <p:cNvPr id="4" name="TextBox 3">
            <a:extLst>
              <a:ext uri="{FF2B5EF4-FFF2-40B4-BE49-F238E27FC236}">
                <a16:creationId xmlns:a16="http://schemas.microsoft.com/office/drawing/2014/main" id="{6D39A1FB-E9E1-7D80-1EA9-4C57A72A8F31}"/>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grpSp>
        <p:nvGrpSpPr>
          <p:cNvPr id="1438" name="Google Shape;1438;p45"/>
          <p:cNvGrpSpPr/>
          <p:nvPr/>
        </p:nvGrpSpPr>
        <p:grpSpPr>
          <a:xfrm>
            <a:off x="-1713450" y="2043088"/>
            <a:ext cx="12192014" cy="1746255"/>
            <a:chOff x="0" y="2555875"/>
            <a:chExt cx="12192014" cy="1746255"/>
          </a:xfrm>
        </p:grpSpPr>
        <p:sp>
          <p:nvSpPr>
            <p:cNvPr id="1439" name="Google Shape;1439;p45"/>
            <p:cNvSpPr/>
            <p:nvPr/>
          </p:nvSpPr>
          <p:spPr>
            <a:xfrm>
              <a:off x="0" y="2555875"/>
              <a:ext cx="12192014" cy="1746255"/>
            </a:xfrm>
            <a:custGeom>
              <a:avLst/>
              <a:gdLst/>
              <a:ahLst/>
              <a:cxnLst/>
              <a:rect l="l" t="t" r="r" b="b"/>
              <a:pathLst>
                <a:path w="50518" h="7229" extrusionOk="0">
                  <a:moveTo>
                    <a:pt x="50518" y="0"/>
                  </a:moveTo>
                  <a:cubicBezTo>
                    <a:pt x="43277" y="0"/>
                    <a:pt x="43277" y="0"/>
                    <a:pt x="43277" y="0"/>
                  </a:cubicBezTo>
                  <a:cubicBezTo>
                    <a:pt x="42491" y="0"/>
                    <a:pt x="41720" y="206"/>
                    <a:pt x="41039" y="597"/>
                  </a:cubicBezTo>
                  <a:cubicBezTo>
                    <a:pt x="41037" y="599"/>
                    <a:pt x="41037" y="599"/>
                    <a:pt x="41037" y="599"/>
                  </a:cubicBezTo>
                  <a:cubicBezTo>
                    <a:pt x="40356" y="990"/>
                    <a:pt x="39585" y="1196"/>
                    <a:pt x="38799" y="1196"/>
                  </a:cubicBezTo>
                  <a:cubicBezTo>
                    <a:pt x="32758" y="1196"/>
                    <a:pt x="32758" y="1196"/>
                    <a:pt x="32758" y="1196"/>
                  </a:cubicBezTo>
                  <a:cubicBezTo>
                    <a:pt x="31972" y="1196"/>
                    <a:pt x="31200" y="1402"/>
                    <a:pt x="30519" y="1794"/>
                  </a:cubicBezTo>
                  <a:cubicBezTo>
                    <a:pt x="30519" y="1794"/>
                    <a:pt x="30519" y="1794"/>
                    <a:pt x="30519" y="1794"/>
                  </a:cubicBezTo>
                  <a:cubicBezTo>
                    <a:pt x="29838" y="2186"/>
                    <a:pt x="29066" y="2392"/>
                    <a:pt x="28280" y="2392"/>
                  </a:cubicBezTo>
                  <a:cubicBezTo>
                    <a:pt x="22239" y="2392"/>
                    <a:pt x="22239" y="2392"/>
                    <a:pt x="22239" y="2392"/>
                  </a:cubicBezTo>
                  <a:cubicBezTo>
                    <a:pt x="21454" y="2392"/>
                    <a:pt x="20682" y="2598"/>
                    <a:pt x="20001" y="2990"/>
                  </a:cubicBezTo>
                  <a:cubicBezTo>
                    <a:pt x="20001" y="2990"/>
                    <a:pt x="20001" y="2990"/>
                    <a:pt x="20001" y="2990"/>
                  </a:cubicBezTo>
                  <a:cubicBezTo>
                    <a:pt x="19320" y="3382"/>
                    <a:pt x="18548" y="3588"/>
                    <a:pt x="17762" y="3588"/>
                  </a:cubicBezTo>
                  <a:cubicBezTo>
                    <a:pt x="11719" y="3588"/>
                    <a:pt x="11719" y="3588"/>
                    <a:pt x="11719" y="3588"/>
                  </a:cubicBezTo>
                  <a:cubicBezTo>
                    <a:pt x="10935" y="3588"/>
                    <a:pt x="10164" y="3794"/>
                    <a:pt x="9484" y="4185"/>
                  </a:cubicBezTo>
                  <a:cubicBezTo>
                    <a:pt x="9478" y="4188"/>
                    <a:pt x="9478" y="4188"/>
                    <a:pt x="9478" y="4188"/>
                  </a:cubicBezTo>
                  <a:cubicBezTo>
                    <a:pt x="8798" y="4579"/>
                    <a:pt x="8027" y="4785"/>
                    <a:pt x="7242" y="4785"/>
                  </a:cubicBezTo>
                  <a:cubicBezTo>
                    <a:pt x="0" y="4785"/>
                    <a:pt x="0" y="4785"/>
                    <a:pt x="0" y="4785"/>
                  </a:cubicBezTo>
                  <a:cubicBezTo>
                    <a:pt x="0" y="7229"/>
                    <a:pt x="0" y="7229"/>
                    <a:pt x="0" y="7229"/>
                  </a:cubicBezTo>
                  <a:cubicBezTo>
                    <a:pt x="7242" y="7229"/>
                    <a:pt x="7242" y="7229"/>
                    <a:pt x="7242" y="7229"/>
                  </a:cubicBezTo>
                  <a:cubicBezTo>
                    <a:pt x="8027" y="7229"/>
                    <a:pt x="8798" y="7023"/>
                    <a:pt x="9478" y="6632"/>
                  </a:cubicBezTo>
                  <a:cubicBezTo>
                    <a:pt x="9484" y="6629"/>
                    <a:pt x="9484" y="6629"/>
                    <a:pt x="9484" y="6629"/>
                  </a:cubicBezTo>
                  <a:cubicBezTo>
                    <a:pt x="10164" y="6238"/>
                    <a:pt x="10935" y="6032"/>
                    <a:pt x="11719" y="6032"/>
                  </a:cubicBezTo>
                  <a:cubicBezTo>
                    <a:pt x="17763" y="6032"/>
                    <a:pt x="17763" y="6032"/>
                    <a:pt x="17763" y="6032"/>
                  </a:cubicBezTo>
                  <a:cubicBezTo>
                    <a:pt x="18548" y="6032"/>
                    <a:pt x="19320" y="5826"/>
                    <a:pt x="20000" y="5435"/>
                  </a:cubicBezTo>
                  <a:cubicBezTo>
                    <a:pt x="20001" y="5434"/>
                    <a:pt x="20001" y="5434"/>
                    <a:pt x="20001" y="5434"/>
                  </a:cubicBezTo>
                  <a:cubicBezTo>
                    <a:pt x="20682" y="5043"/>
                    <a:pt x="21453" y="4837"/>
                    <a:pt x="22239" y="4837"/>
                  </a:cubicBezTo>
                  <a:cubicBezTo>
                    <a:pt x="28280" y="4837"/>
                    <a:pt x="28280" y="4837"/>
                    <a:pt x="28280" y="4837"/>
                  </a:cubicBezTo>
                  <a:cubicBezTo>
                    <a:pt x="29066" y="4837"/>
                    <a:pt x="29838" y="4631"/>
                    <a:pt x="30519" y="4239"/>
                  </a:cubicBezTo>
                  <a:cubicBezTo>
                    <a:pt x="30519" y="4239"/>
                    <a:pt x="30519" y="4239"/>
                    <a:pt x="30519" y="4239"/>
                  </a:cubicBezTo>
                  <a:cubicBezTo>
                    <a:pt x="31200" y="3847"/>
                    <a:pt x="31972" y="3641"/>
                    <a:pt x="32758" y="3641"/>
                  </a:cubicBezTo>
                  <a:cubicBezTo>
                    <a:pt x="38799" y="3641"/>
                    <a:pt x="38799" y="3641"/>
                    <a:pt x="38799" y="3641"/>
                  </a:cubicBezTo>
                  <a:cubicBezTo>
                    <a:pt x="39585" y="3641"/>
                    <a:pt x="40356" y="3435"/>
                    <a:pt x="41037" y="3043"/>
                  </a:cubicBezTo>
                  <a:cubicBezTo>
                    <a:pt x="41039" y="3042"/>
                    <a:pt x="41039" y="3042"/>
                    <a:pt x="41039" y="3042"/>
                  </a:cubicBezTo>
                  <a:cubicBezTo>
                    <a:pt x="41720" y="2650"/>
                    <a:pt x="42491" y="2445"/>
                    <a:pt x="43277" y="2445"/>
                  </a:cubicBezTo>
                  <a:cubicBezTo>
                    <a:pt x="50518" y="2445"/>
                    <a:pt x="50518" y="2445"/>
                    <a:pt x="50518" y="2445"/>
                  </a:cubicBezTo>
                  <a:cubicBezTo>
                    <a:pt x="50518" y="0"/>
                    <a:pt x="50518" y="0"/>
                    <a:pt x="505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5"/>
            <p:cNvSpPr/>
            <p:nvPr/>
          </p:nvSpPr>
          <p:spPr>
            <a:xfrm>
              <a:off x="14288" y="397510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5"/>
            <p:cNvSpPr/>
            <p:nvPr/>
          </p:nvSpPr>
          <p:spPr>
            <a:xfrm>
              <a:off x="368300" y="39751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5"/>
            <p:cNvSpPr/>
            <p:nvPr/>
          </p:nvSpPr>
          <p:spPr>
            <a:xfrm>
              <a:off x="720725" y="397510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5"/>
            <p:cNvSpPr/>
            <p:nvPr/>
          </p:nvSpPr>
          <p:spPr>
            <a:xfrm>
              <a:off x="1074738" y="39751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45"/>
            <p:cNvSpPr/>
            <p:nvPr/>
          </p:nvSpPr>
          <p:spPr>
            <a:xfrm>
              <a:off x="1427163" y="397510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45"/>
            <p:cNvSpPr/>
            <p:nvPr/>
          </p:nvSpPr>
          <p:spPr>
            <a:xfrm>
              <a:off x="1781175" y="39751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5"/>
            <p:cNvSpPr/>
            <p:nvPr/>
          </p:nvSpPr>
          <p:spPr>
            <a:xfrm>
              <a:off x="2136775" y="3822700"/>
              <a:ext cx="161925" cy="107950"/>
            </a:xfrm>
            <a:custGeom>
              <a:avLst/>
              <a:gdLst/>
              <a:ahLst/>
              <a:cxnLst/>
              <a:rect l="l" t="t" r="r" b="b"/>
              <a:pathLst>
                <a:path w="102" h="68" extrusionOk="0">
                  <a:moveTo>
                    <a:pt x="10" y="68"/>
                  </a:moveTo>
                  <a:lnTo>
                    <a:pt x="0" y="49"/>
                  </a:lnTo>
                  <a:lnTo>
                    <a:pt x="92" y="0"/>
                  </a:lnTo>
                  <a:lnTo>
                    <a:pt x="102" y="18"/>
                  </a:lnTo>
                  <a:lnTo>
                    <a:pt x="10" y="68"/>
                  </a:lnTo>
                  <a:lnTo>
                    <a:pt x="10" y="6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5"/>
            <p:cNvSpPr/>
            <p:nvPr/>
          </p:nvSpPr>
          <p:spPr>
            <a:xfrm>
              <a:off x="2471738" y="3694113"/>
              <a:ext cx="166688" cy="92075"/>
            </a:xfrm>
            <a:custGeom>
              <a:avLst/>
              <a:gdLst/>
              <a:ahLst/>
              <a:cxnLst/>
              <a:rect l="l" t="t" r="r" b="b"/>
              <a:pathLst>
                <a:path w="105" h="58" extrusionOk="0">
                  <a:moveTo>
                    <a:pt x="8" y="58"/>
                  </a:moveTo>
                  <a:lnTo>
                    <a:pt x="0" y="38"/>
                  </a:lnTo>
                  <a:lnTo>
                    <a:pt x="97" y="0"/>
                  </a:lnTo>
                  <a:lnTo>
                    <a:pt x="105" y="20"/>
                  </a:lnTo>
                  <a:lnTo>
                    <a:pt x="8" y="58"/>
                  </a:lnTo>
                  <a:lnTo>
                    <a:pt x="8" y="5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5"/>
            <p:cNvSpPr/>
            <p:nvPr/>
          </p:nvSpPr>
          <p:spPr>
            <a:xfrm>
              <a:off x="2841625" y="368617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45"/>
            <p:cNvSpPr/>
            <p:nvPr/>
          </p:nvSpPr>
          <p:spPr>
            <a:xfrm>
              <a:off x="3194050" y="3686175"/>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5"/>
            <p:cNvSpPr/>
            <p:nvPr/>
          </p:nvSpPr>
          <p:spPr>
            <a:xfrm>
              <a:off x="3548063" y="368617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5"/>
            <p:cNvSpPr/>
            <p:nvPr/>
          </p:nvSpPr>
          <p:spPr>
            <a:xfrm>
              <a:off x="3900488" y="3686175"/>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5"/>
            <p:cNvSpPr/>
            <p:nvPr/>
          </p:nvSpPr>
          <p:spPr>
            <a:xfrm>
              <a:off x="4254500" y="368617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45"/>
            <p:cNvSpPr/>
            <p:nvPr/>
          </p:nvSpPr>
          <p:spPr>
            <a:xfrm>
              <a:off x="4608513" y="3579813"/>
              <a:ext cx="163513" cy="104775"/>
            </a:xfrm>
            <a:custGeom>
              <a:avLst/>
              <a:gdLst/>
              <a:ahLst/>
              <a:cxnLst/>
              <a:rect l="l" t="t" r="r" b="b"/>
              <a:pathLst>
                <a:path w="103" h="66" extrusionOk="0">
                  <a:moveTo>
                    <a:pt x="10" y="66"/>
                  </a:moveTo>
                  <a:lnTo>
                    <a:pt x="0" y="47"/>
                  </a:lnTo>
                  <a:lnTo>
                    <a:pt x="93" y="0"/>
                  </a:lnTo>
                  <a:lnTo>
                    <a:pt x="103" y="18"/>
                  </a:lnTo>
                  <a:lnTo>
                    <a:pt x="10" y="66"/>
                  </a:lnTo>
                  <a:lnTo>
                    <a:pt x="10" y="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45"/>
            <p:cNvSpPr/>
            <p:nvPr/>
          </p:nvSpPr>
          <p:spPr>
            <a:xfrm>
              <a:off x="4960938" y="3411538"/>
              <a:ext cx="165100" cy="100013"/>
            </a:xfrm>
            <a:custGeom>
              <a:avLst/>
              <a:gdLst/>
              <a:ahLst/>
              <a:cxnLst/>
              <a:rect l="l" t="t" r="r" b="b"/>
              <a:pathLst>
                <a:path w="104" h="63" extrusionOk="0">
                  <a:moveTo>
                    <a:pt x="9" y="63"/>
                  </a:moveTo>
                  <a:lnTo>
                    <a:pt x="0" y="44"/>
                  </a:lnTo>
                  <a:lnTo>
                    <a:pt x="95" y="0"/>
                  </a:lnTo>
                  <a:lnTo>
                    <a:pt x="104" y="19"/>
                  </a:lnTo>
                  <a:lnTo>
                    <a:pt x="9" y="63"/>
                  </a:lnTo>
                  <a:lnTo>
                    <a:pt x="9" y="6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5"/>
            <p:cNvSpPr/>
            <p:nvPr/>
          </p:nvSpPr>
          <p:spPr>
            <a:xfrm>
              <a:off x="5313363" y="339725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5"/>
            <p:cNvSpPr/>
            <p:nvPr/>
          </p:nvSpPr>
          <p:spPr>
            <a:xfrm>
              <a:off x="5667375" y="339725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5"/>
            <p:cNvSpPr/>
            <p:nvPr/>
          </p:nvSpPr>
          <p:spPr>
            <a:xfrm>
              <a:off x="6019800" y="339725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5"/>
            <p:cNvSpPr/>
            <p:nvPr/>
          </p:nvSpPr>
          <p:spPr>
            <a:xfrm>
              <a:off x="6373813" y="339725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5"/>
            <p:cNvSpPr/>
            <p:nvPr/>
          </p:nvSpPr>
          <p:spPr>
            <a:xfrm>
              <a:off x="6726238" y="339725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5"/>
            <p:cNvSpPr/>
            <p:nvPr/>
          </p:nvSpPr>
          <p:spPr>
            <a:xfrm>
              <a:off x="7081838" y="3317875"/>
              <a:ext cx="163513" cy="103188"/>
            </a:xfrm>
            <a:custGeom>
              <a:avLst/>
              <a:gdLst/>
              <a:ahLst/>
              <a:cxnLst/>
              <a:rect l="l" t="t" r="r" b="b"/>
              <a:pathLst>
                <a:path w="103" h="65" extrusionOk="0">
                  <a:moveTo>
                    <a:pt x="9" y="65"/>
                  </a:moveTo>
                  <a:lnTo>
                    <a:pt x="0" y="47"/>
                  </a:lnTo>
                  <a:lnTo>
                    <a:pt x="93" y="0"/>
                  </a:lnTo>
                  <a:lnTo>
                    <a:pt x="103" y="19"/>
                  </a:lnTo>
                  <a:lnTo>
                    <a:pt x="9" y="65"/>
                  </a:lnTo>
                  <a:lnTo>
                    <a:pt x="9" y="6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5"/>
            <p:cNvSpPr/>
            <p:nvPr/>
          </p:nvSpPr>
          <p:spPr>
            <a:xfrm>
              <a:off x="7434263" y="3157538"/>
              <a:ext cx="161925" cy="107950"/>
            </a:xfrm>
            <a:custGeom>
              <a:avLst/>
              <a:gdLst/>
              <a:ahLst/>
              <a:cxnLst/>
              <a:rect l="l" t="t" r="r" b="b"/>
              <a:pathLst>
                <a:path w="102" h="68" extrusionOk="0">
                  <a:moveTo>
                    <a:pt x="9" y="68"/>
                  </a:moveTo>
                  <a:lnTo>
                    <a:pt x="0" y="49"/>
                  </a:lnTo>
                  <a:lnTo>
                    <a:pt x="92" y="0"/>
                  </a:lnTo>
                  <a:lnTo>
                    <a:pt x="102" y="19"/>
                  </a:lnTo>
                  <a:lnTo>
                    <a:pt x="9" y="68"/>
                  </a:lnTo>
                  <a:lnTo>
                    <a:pt x="9" y="6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5"/>
            <p:cNvSpPr/>
            <p:nvPr/>
          </p:nvSpPr>
          <p:spPr>
            <a:xfrm>
              <a:off x="7786688" y="310832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5"/>
            <p:cNvSpPr/>
            <p:nvPr/>
          </p:nvSpPr>
          <p:spPr>
            <a:xfrm>
              <a:off x="8140700" y="310832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5"/>
            <p:cNvSpPr/>
            <p:nvPr/>
          </p:nvSpPr>
          <p:spPr>
            <a:xfrm>
              <a:off x="8493125" y="3108325"/>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5"/>
            <p:cNvSpPr/>
            <p:nvPr/>
          </p:nvSpPr>
          <p:spPr>
            <a:xfrm>
              <a:off x="8847138" y="3108325"/>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45"/>
            <p:cNvSpPr/>
            <p:nvPr/>
          </p:nvSpPr>
          <p:spPr>
            <a:xfrm>
              <a:off x="9199563" y="3108325"/>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45"/>
            <p:cNvSpPr/>
            <p:nvPr/>
          </p:nvSpPr>
          <p:spPr>
            <a:xfrm>
              <a:off x="9572625" y="3038475"/>
              <a:ext cx="165100" cy="96838"/>
            </a:xfrm>
            <a:custGeom>
              <a:avLst/>
              <a:gdLst/>
              <a:ahLst/>
              <a:cxnLst/>
              <a:rect l="l" t="t" r="r" b="b"/>
              <a:pathLst>
                <a:path w="104" h="61" extrusionOk="0">
                  <a:moveTo>
                    <a:pt x="8" y="61"/>
                  </a:moveTo>
                  <a:lnTo>
                    <a:pt x="0" y="41"/>
                  </a:lnTo>
                  <a:lnTo>
                    <a:pt x="96" y="0"/>
                  </a:lnTo>
                  <a:lnTo>
                    <a:pt x="104" y="20"/>
                  </a:lnTo>
                  <a:lnTo>
                    <a:pt x="8" y="61"/>
                  </a:lnTo>
                  <a:lnTo>
                    <a:pt x="8" y="6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5"/>
            <p:cNvSpPr/>
            <p:nvPr/>
          </p:nvSpPr>
          <p:spPr>
            <a:xfrm>
              <a:off x="9907588" y="2884488"/>
              <a:ext cx="163513" cy="100013"/>
            </a:xfrm>
            <a:custGeom>
              <a:avLst/>
              <a:gdLst/>
              <a:ahLst/>
              <a:cxnLst/>
              <a:rect l="l" t="t" r="r" b="b"/>
              <a:pathLst>
                <a:path w="103" h="63" extrusionOk="0">
                  <a:moveTo>
                    <a:pt x="8" y="63"/>
                  </a:moveTo>
                  <a:lnTo>
                    <a:pt x="0" y="44"/>
                  </a:lnTo>
                  <a:lnTo>
                    <a:pt x="95" y="0"/>
                  </a:lnTo>
                  <a:lnTo>
                    <a:pt x="103" y="19"/>
                  </a:lnTo>
                  <a:lnTo>
                    <a:pt x="8" y="63"/>
                  </a:lnTo>
                  <a:lnTo>
                    <a:pt x="8" y="6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45"/>
            <p:cNvSpPr/>
            <p:nvPr/>
          </p:nvSpPr>
          <p:spPr>
            <a:xfrm>
              <a:off x="10260013" y="28194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45"/>
            <p:cNvSpPr/>
            <p:nvPr/>
          </p:nvSpPr>
          <p:spPr>
            <a:xfrm>
              <a:off x="10612438" y="281940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5"/>
            <p:cNvSpPr/>
            <p:nvPr/>
          </p:nvSpPr>
          <p:spPr>
            <a:xfrm>
              <a:off x="10966450" y="28194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5"/>
            <p:cNvSpPr/>
            <p:nvPr/>
          </p:nvSpPr>
          <p:spPr>
            <a:xfrm>
              <a:off x="11318875" y="2819400"/>
              <a:ext cx="166688" cy="33338"/>
            </a:xfrm>
            <a:custGeom>
              <a:avLst/>
              <a:gdLst/>
              <a:ahLst/>
              <a:cxnLst/>
              <a:rect l="l" t="t" r="r" b="b"/>
              <a:pathLst>
                <a:path w="105" h="21" extrusionOk="0">
                  <a:moveTo>
                    <a:pt x="0" y="21"/>
                  </a:moveTo>
                  <a:lnTo>
                    <a:pt x="0" y="0"/>
                  </a:lnTo>
                  <a:lnTo>
                    <a:pt x="105" y="0"/>
                  </a:lnTo>
                  <a:lnTo>
                    <a:pt x="105"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5"/>
            <p:cNvSpPr/>
            <p:nvPr/>
          </p:nvSpPr>
          <p:spPr>
            <a:xfrm>
              <a:off x="11672888" y="28194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5"/>
            <p:cNvSpPr/>
            <p:nvPr/>
          </p:nvSpPr>
          <p:spPr>
            <a:xfrm>
              <a:off x="12026900" y="2819400"/>
              <a:ext cx="165100" cy="33338"/>
            </a:xfrm>
            <a:custGeom>
              <a:avLst/>
              <a:gdLst/>
              <a:ahLst/>
              <a:cxnLst/>
              <a:rect l="l" t="t" r="r" b="b"/>
              <a:pathLst>
                <a:path w="104" h="21" extrusionOk="0">
                  <a:moveTo>
                    <a:pt x="0" y="21"/>
                  </a:moveTo>
                  <a:lnTo>
                    <a:pt x="0" y="0"/>
                  </a:lnTo>
                  <a:lnTo>
                    <a:pt x="104" y="0"/>
                  </a:lnTo>
                  <a:lnTo>
                    <a:pt x="104" y="21"/>
                  </a:lnTo>
                  <a:lnTo>
                    <a:pt x="0" y="21"/>
                  </a:lnTo>
                  <a:lnTo>
                    <a:pt x="0"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5" name="Google Shape;1475;p45"/>
          <p:cNvSpPr txBox="1">
            <a:spLocks noGrp="1"/>
          </p:cNvSpPr>
          <p:nvPr>
            <p:ph type="subTitle" idx="7"/>
          </p:nvPr>
        </p:nvSpPr>
        <p:spPr>
          <a:xfrm>
            <a:off x="5742493" y="1897707"/>
            <a:ext cx="2230500" cy="451500"/>
          </a:xfrm>
          <a:prstGeom prst="rect">
            <a:avLst/>
          </a:prstGeom>
        </p:spPr>
        <p:txBody>
          <a:bodyPr spcFirstLastPara="1" wrap="square" lIns="91425" tIns="91425" rIns="91425" bIns="91425" anchor="ctr" anchorCtr="0">
            <a:noAutofit/>
          </a:bodyPr>
          <a:lstStyle/>
          <a:p>
            <a:pPr marL="0" indent="0"/>
            <a:r>
              <a:rPr lang="en"/>
              <a:t>Usability Tests</a:t>
            </a:r>
          </a:p>
        </p:txBody>
      </p:sp>
      <p:sp>
        <p:nvSpPr>
          <p:cNvPr id="1480" name="Google Shape;1480;p45"/>
          <p:cNvSpPr txBox="1">
            <a:spLocks noGrp="1"/>
          </p:cNvSpPr>
          <p:nvPr>
            <p:ph type="title"/>
          </p:nvPr>
        </p:nvSpPr>
        <p:spPr>
          <a:xfrm>
            <a:off x="720000" y="45395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p>
        </p:txBody>
      </p:sp>
      <p:sp>
        <p:nvSpPr>
          <p:cNvPr id="1481" name="Google Shape;1481;p45"/>
          <p:cNvSpPr txBox="1">
            <a:spLocks noGrp="1"/>
          </p:cNvSpPr>
          <p:nvPr>
            <p:ph type="subTitle" idx="8"/>
          </p:nvPr>
        </p:nvSpPr>
        <p:spPr>
          <a:xfrm>
            <a:off x="914879" y="2498748"/>
            <a:ext cx="2230500" cy="4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Users</a:t>
            </a:r>
          </a:p>
        </p:txBody>
      </p:sp>
      <p:sp>
        <p:nvSpPr>
          <p:cNvPr id="1482" name="Google Shape;1482;p45"/>
          <p:cNvSpPr txBox="1">
            <a:spLocks noGrp="1"/>
          </p:cNvSpPr>
          <p:nvPr>
            <p:ph type="subTitle" idx="9"/>
          </p:nvPr>
        </p:nvSpPr>
        <p:spPr>
          <a:xfrm>
            <a:off x="3369045" y="2168674"/>
            <a:ext cx="2230500" cy="4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Prototype</a:t>
            </a:r>
          </a:p>
        </p:txBody>
      </p:sp>
      <p:grpSp>
        <p:nvGrpSpPr>
          <p:cNvPr id="1488" name="Google Shape;1488;p45"/>
          <p:cNvGrpSpPr/>
          <p:nvPr/>
        </p:nvGrpSpPr>
        <p:grpSpPr>
          <a:xfrm rot="-5400000">
            <a:off x="6914091" y="2642971"/>
            <a:ext cx="146306" cy="261940"/>
            <a:chOff x="7419591" y="3612333"/>
            <a:chExt cx="146306" cy="261940"/>
          </a:xfrm>
        </p:grpSpPr>
        <p:sp>
          <p:nvSpPr>
            <p:cNvPr id="1489" name="Google Shape;1489;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45"/>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45"/>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1" name="Google Shape;1511;p45"/>
          <p:cNvGrpSpPr/>
          <p:nvPr/>
        </p:nvGrpSpPr>
        <p:grpSpPr>
          <a:xfrm rot="5400000">
            <a:off x="1103566" y="2882971"/>
            <a:ext cx="146306" cy="261940"/>
            <a:chOff x="7419591" y="3612333"/>
            <a:chExt cx="146306" cy="261940"/>
          </a:xfrm>
        </p:grpSpPr>
        <p:sp>
          <p:nvSpPr>
            <p:cNvPr id="1512" name="Google Shape;1512;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5"/>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45"/>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4" name="Google Shape;1534;p45"/>
          <p:cNvGrpSpPr/>
          <p:nvPr/>
        </p:nvGrpSpPr>
        <p:grpSpPr>
          <a:xfrm rot="-5400000">
            <a:off x="4498852" y="2929957"/>
            <a:ext cx="146306" cy="261940"/>
            <a:chOff x="7419591" y="3612333"/>
            <a:chExt cx="146306" cy="261940"/>
          </a:xfrm>
        </p:grpSpPr>
        <p:sp>
          <p:nvSpPr>
            <p:cNvPr id="1535" name="Google Shape;1535;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45"/>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45"/>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7" name="Google Shape;1557;p45"/>
          <p:cNvGrpSpPr/>
          <p:nvPr/>
        </p:nvGrpSpPr>
        <p:grpSpPr>
          <a:xfrm rot="5400000">
            <a:off x="3649033" y="2637892"/>
            <a:ext cx="146306" cy="261940"/>
            <a:chOff x="7419591" y="3612333"/>
            <a:chExt cx="146306" cy="261940"/>
          </a:xfrm>
        </p:grpSpPr>
        <p:sp>
          <p:nvSpPr>
            <p:cNvPr id="1558" name="Google Shape;1558;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45"/>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45"/>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0" name="Google Shape;1580;p45"/>
          <p:cNvGrpSpPr/>
          <p:nvPr/>
        </p:nvGrpSpPr>
        <p:grpSpPr>
          <a:xfrm rot="-5400000">
            <a:off x="2087852" y="3225507"/>
            <a:ext cx="146306" cy="261940"/>
            <a:chOff x="7419591" y="3612333"/>
            <a:chExt cx="146306" cy="261940"/>
          </a:xfrm>
        </p:grpSpPr>
        <p:sp>
          <p:nvSpPr>
            <p:cNvPr id="1581" name="Google Shape;1581;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5"/>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45"/>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3" name="Google Shape;1603;p45"/>
          <p:cNvGrpSpPr/>
          <p:nvPr/>
        </p:nvGrpSpPr>
        <p:grpSpPr>
          <a:xfrm rot="4500040">
            <a:off x="5922522" y="2367372"/>
            <a:ext cx="146301" cy="261932"/>
            <a:chOff x="7419591" y="3612333"/>
            <a:chExt cx="146306" cy="261940"/>
          </a:xfrm>
        </p:grpSpPr>
        <p:sp>
          <p:nvSpPr>
            <p:cNvPr id="1604" name="Google Shape;1604;p45"/>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5"/>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5"/>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5"/>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45"/>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45"/>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45"/>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5"/>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45"/>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45"/>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5"/>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45"/>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45"/>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45"/>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45"/>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45"/>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45"/>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45"/>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45"/>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45"/>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 name="Google Shape;1534;p45">
            <a:extLst>
              <a:ext uri="{FF2B5EF4-FFF2-40B4-BE49-F238E27FC236}">
                <a16:creationId xmlns:a16="http://schemas.microsoft.com/office/drawing/2014/main" id="{717BBEE2-FD00-0BC9-70CE-8D94CB30EDE3}"/>
              </a:ext>
            </a:extLst>
          </p:cNvPr>
          <p:cNvGrpSpPr/>
          <p:nvPr/>
        </p:nvGrpSpPr>
        <p:grpSpPr>
          <a:xfrm rot="16200000">
            <a:off x="7442942" y="2644206"/>
            <a:ext cx="146306" cy="261940"/>
            <a:chOff x="7419591" y="3612333"/>
            <a:chExt cx="146306" cy="261940"/>
          </a:xfrm>
        </p:grpSpPr>
        <p:sp>
          <p:nvSpPr>
            <p:cNvPr id="33" name="Google Shape;1535;p45">
              <a:extLst>
                <a:ext uri="{FF2B5EF4-FFF2-40B4-BE49-F238E27FC236}">
                  <a16:creationId xmlns:a16="http://schemas.microsoft.com/office/drawing/2014/main" id="{016BCD14-92CF-618F-56EB-8D7F949FB11D}"/>
                </a:ext>
              </a:extLst>
            </p:cNvPr>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536;p45">
              <a:extLst>
                <a:ext uri="{FF2B5EF4-FFF2-40B4-BE49-F238E27FC236}">
                  <a16:creationId xmlns:a16="http://schemas.microsoft.com/office/drawing/2014/main" id="{76A7FC2F-FFB6-7E11-F642-B8A9EA9BCE95}"/>
                </a:ext>
              </a:extLst>
            </p:cNvPr>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537;p45">
              <a:extLst>
                <a:ext uri="{FF2B5EF4-FFF2-40B4-BE49-F238E27FC236}">
                  <a16:creationId xmlns:a16="http://schemas.microsoft.com/office/drawing/2014/main" id="{0BCCD637-2AA5-721B-D625-9532D39C04F5}"/>
                </a:ext>
              </a:extLst>
            </p:cNvPr>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538;p45">
              <a:extLst>
                <a:ext uri="{FF2B5EF4-FFF2-40B4-BE49-F238E27FC236}">
                  <a16:creationId xmlns:a16="http://schemas.microsoft.com/office/drawing/2014/main" id="{4B97F786-42A0-AA36-A4F1-41AFBF272C98}"/>
                </a:ext>
              </a:extLst>
            </p:cNvPr>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539;p45">
              <a:extLst>
                <a:ext uri="{FF2B5EF4-FFF2-40B4-BE49-F238E27FC236}">
                  <a16:creationId xmlns:a16="http://schemas.microsoft.com/office/drawing/2014/main" id="{64F41CB1-CFD7-1E01-D63B-6AACD914256E}"/>
                </a:ext>
              </a:extLst>
            </p:cNvPr>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540;p45">
              <a:extLst>
                <a:ext uri="{FF2B5EF4-FFF2-40B4-BE49-F238E27FC236}">
                  <a16:creationId xmlns:a16="http://schemas.microsoft.com/office/drawing/2014/main" id="{C007590E-7258-3D1D-0F37-DE3677439FB9}"/>
                </a:ext>
              </a:extLst>
            </p:cNvPr>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541;p45">
              <a:extLst>
                <a:ext uri="{FF2B5EF4-FFF2-40B4-BE49-F238E27FC236}">
                  <a16:creationId xmlns:a16="http://schemas.microsoft.com/office/drawing/2014/main" id="{A89B4AD9-3F09-02FE-4980-40E72949754E}"/>
                </a:ext>
              </a:extLst>
            </p:cNvPr>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542;p45">
              <a:extLst>
                <a:ext uri="{FF2B5EF4-FFF2-40B4-BE49-F238E27FC236}">
                  <a16:creationId xmlns:a16="http://schemas.microsoft.com/office/drawing/2014/main" id="{BBF23C05-AD8D-F65E-ED5B-4ED66AB88984}"/>
                </a:ext>
              </a:extLst>
            </p:cNvPr>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543;p45">
              <a:extLst>
                <a:ext uri="{FF2B5EF4-FFF2-40B4-BE49-F238E27FC236}">
                  <a16:creationId xmlns:a16="http://schemas.microsoft.com/office/drawing/2014/main" id="{C68CEC25-5866-ACE1-7AA7-86E3CCB47127}"/>
                </a:ext>
              </a:extLst>
            </p:cNvPr>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544;p45">
              <a:extLst>
                <a:ext uri="{FF2B5EF4-FFF2-40B4-BE49-F238E27FC236}">
                  <a16:creationId xmlns:a16="http://schemas.microsoft.com/office/drawing/2014/main" id="{1AF51C98-9AF4-575E-F86A-5F26481F9102}"/>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545;p45">
              <a:extLst>
                <a:ext uri="{FF2B5EF4-FFF2-40B4-BE49-F238E27FC236}">
                  <a16:creationId xmlns:a16="http://schemas.microsoft.com/office/drawing/2014/main" id="{746E2012-9E93-33B0-18AF-FA2F50AF0D5B}"/>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546;p45">
              <a:extLst>
                <a:ext uri="{FF2B5EF4-FFF2-40B4-BE49-F238E27FC236}">
                  <a16:creationId xmlns:a16="http://schemas.microsoft.com/office/drawing/2014/main" id="{29AB3A09-5B34-BADD-A3A5-4900AD471C92}"/>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547;p45">
              <a:extLst>
                <a:ext uri="{FF2B5EF4-FFF2-40B4-BE49-F238E27FC236}">
                  <a16:creationId xmlns:a16="http://schemas.microsoft.com/office/drawing/2014/main" id="{443B9683-16F1-BCF3-34CD-21F1D276E84E}"/>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548;p45">
              <a:extLst>
                <a:ext uri="{FF2B5EF4-FFF2-40B4-BE49-F238E27FC236}">
                  <a16:creationId xmlns:a16="http://schemas.microsoft.com/office/drawing/2014/main" id="{B29DD0E5-C301-AF14-3187-156B0892C90C}"/>
                </a:ext>
              </a:extLst>
            </p:cNvPr>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549;p45">
              <a:extLst>
                <a:ext uri="{FF2B5EF4-FFF2-40B4-BE49-F238E27FC236}">
                  <a16:creationId xmlns:a16="http://schemas.microsoft.com/office/drawing/2014/main" id="{B35FB2C2-1047-D205-8429-5B73D12BFFAB}"/>
                </a:ext>
              </a:extLst>
            </p:cNvPr>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550;p45">
              <a:extLst>
                <a:ext uri="{FF2B5EF4-FFF2-40B4-BE49-F238E27FC236}">
                  <a16:creationId xmlns:a16="http://schemas.microsoft.com/office/drawing/2014/main" id="{A27D2C2F-7ECA-7CCF-DE44-F435E7C4A002}"/>
                </a:ext>
              </a:extLst>
            </p:cNvPr>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551;p45">
              <a:extLst>
                <a:ext uri="{FF2B5EF4-FFF2-40B4-BE49-F238E27FC236}">
                  <a16:creationId xmlns:a16="http://schemas.microsoft.com/office/drawing/2014/main" id="{0441906F-A7C8-A028-5578-EE5757D8619E}"/>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552;p45">
              <a:extLst>
                <a:ext uri="{FF2B5EF4-FFF2-40B4-BE49-F238E27FC236}">
                  <a16:creationId xmlns:a16="http://schemas.microsoft.com/office/drawing/2014/main" id="{4FABFCEA-1123-45F1-E126-58F0EBD667AF}"/>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553;p45">
              <a:extLst>
                <a:ext uri="{FF2B5EF4-FFF2-40B4-BE49-F238E27FC236}">
                  <a16:creationId xmlns:a16="http://schemas.microsoft.com/office/drawing/2014/main" id="{BC330D45-8703-3BC7-738A-96718029E514}"/>
                </a:ext>
              </a:extLst>
            </p:cNvPr>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554;p45">
              <a:extLst>
                <a:ext uri="{FF2B5EF4-FFF2-40B4-BE49-F238E27FC236}">
                  <a16:creationId xmlns:a16="http://schemas.microsoft.com/office/drawing/2014/main" id="{0A7849FA-72DC-B74F-4DFA-C6DA2F62FAF2}"/>
                </a:ext>
              </a:extLst>
            </p:cNvPr>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555;p45">
              <a:extLst>
                <a:ext uri="{FF2B5EF4-FFF2-40B4-BE49-F238E27FC236}">
                  <a16:creationId xmlns:a16="http://schemas.microsoft.com/office/drawing/2014/main" id="{694DB2ED-6EEA-63EE-A026-A05700552A96}"/>
                </a:ext>
              </a:extLst>
            </p:cNvPr>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556;p45">
              <a:extLst>
                <a:ext uri="{FF2B5EF4-FFF2-40B4-BE49-F238E27FC236}">
                  <a16:creationId xmlns:a16="http://schemas.microsoft.com/office/drawing/2014/main" id="{9370E2A7-3A61-69DB-93C7-CA64ED85570C}"/>
                </a:ext>
              </a:extLst>
            </p:cNvPr>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1534;p45">
            <a:extLst>
              <a:ext uri="{FF2B5EF4-FFF2-40B4-BE49-F238E27FC236}">
                <a16:creationId xmlns:a16="http://schemas.microsoft.com/office/drawing/2014/main" id="{1E4D2055-2556-C7E5-4A00-E5871D8A680C}"/>
              </a:ext>
            </a:extLst>
          </p:cNvPr>
          <p:cNvGrpSpPr/>
          <p:nvPr/>
        </p:nvGrpSpPr>
        <p:grpSpPr>
          <a:xfrm rot="16200000">
            <a:off x="3788807" y="2929957"/>
            <a:ext cx="146306" cy="261940"/>
            <a:chOff x="7419591" y="3612333"/>
            <a:chExt cx="146306" cy="261940"/>
          </a:xfrm>
        </p:grpSpPr>
        <p:sp>
          <p:nvSpPr>
            <p:cNvPr id="56" name="Google Shape;1535;p45">
              <a:extLst>
                <a:ext uri="{FF2B5EF4-FFF2-40B4-BE49-F238E27FC236}">
                  <a16:creationId xmlns:a16="http://schemas.microsoft.com/office/drawing/2014/main" id="{AE73D2CA-8BAE-8453-DE7D-74D3689A84BD}"/>
                </a:ext>
              </a:extLst>
            </p:cNvPr>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536;p45">
              <a:extLst>
                <a:ext uri="{FF2B5EF4-FFF2-40B4-BE49-F238E27FC236}">
                  <a16:creationId xmlns:a16="http://schemas.microsoft.com/office/drawing/2014/main" id="{5792D06A-B614-5DD3-8688-68020B37CC2F}"/>
                </a:ext>
              </a:extLst>
            </p:cNvPr>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537;p45">
              <a:extLst>
                <a:ext uri="{FF2B5EF4-FFF2-40B4-BE49-F238E27FC236}">
                  <a16:creationId xmlns:a16="http://schemas.microsoft.com/office/drawing/2014/main" id="{C989406C-5EF1-7F22-5725-A60F8183337E}"/>
                </a:ext>
              </a:extLst>
            </p:cNvPr>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538;p45">
              <a:extLst>
                <a:ext uri="{FF2B5EF4-FFF2-40B4-BE49-F238E27FC236}">
                  <a16:creationId xmlns:a16="http://schemas.microsoft.com/office/drawing/2014/main" id="{75653DD1-A1E2-BB27-FD66-239E28ADA584}"/>
                </a:ext>
              </a:extLst>
            </p:cNvPr>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539;p45">
              <a:extLst>
                <a:ext uri="{FF2B5EF4-FFF2-40B4-BE49-F238E27FC236}">
                  <a16:creationId xmlns:a16="http://schemas.microsoft.com/office/drawing/2014/main" id="{FB387DD3-5B8C-7F58-E0D2-6A7CA71C2F14}"/>
                </a:ext>
              </a:extLst>
            </p:cNvPr>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540;p45">
              <a:extLst>
                <a:ext uri="{FF2B5EF4-FFF2-40B4-BE49-F238E27FC236}">
                  <a16:creationId xmlns:a16="http://schemas.microsoft.com/office/drawing/2014/main" id="{3833D581-910F-0EC4-7470-42729730DC5F}"/>
                </a:ext>
              </a:extLst>
            </p:cNvPr>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541;p45">
              <a:extLst>
                <a:ext uri="{FF2B5EF4-FFF2-40B4-BE49-F238E27FC236}">
                  <a16:creationId xmlns:a16="http://schemas.microsoft.com/office/drawing/2014/main" id="{149DEF73-72C4-DBD2-4356-1ACE2F61D7B0}"/>
                </a:ext>
              </a:extLst>
            </p:cNvPr>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542;p45">
              <a:extLst>
                <a:ext uri="{FF2B5EF4-FFF2-40B4-BE49-F238E27FC236}">
                  <a16:creationId xmlns:a16="http://schemas.microsoft.com/office/drawing/2014/main" id="{A85B70B1-3CC1-0BB5-9C5E-DD0756F6EBFD}"/>
                </a:ext>
              </a:extLst>
            </p:cNvPr>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543;p45">
              <a:extLst>
                <a:ext uri="{FF2B5EF4-FFF2-40B4-BE49-F238E27FC236}">
                  <a16:creationId xmlns:a16="http://schemas.microsoft.com/office/drawing/2014/main" id="{A4BF6C83-EAF9-A2C5-03A2-645A46CEE9D6}"/>
                </a:ext>
              </a:extLst>
            </p:cNvPr>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544;p45">
              <a:extLst>
                <a:ext uri="{FF2B5EF4-FFF2-40B4-BE49-F238E27FC236}">
                  <a16:creationId xmlns:a16="http://schemas.microsoft.com/office/drawing/2014/main" id="{BCD39F4B-6255-F8C5-4858-368986E90DB5}"/>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545;p45">
              <a:extLst>
                <a:ext uri="{FF2B5EF4-FFF2-40B4-BE49-F238E27FC236}">
                  <a16:creationId xmlns:a16="http://schemas.microsoft.com/office/drawing/2014/main" id="{C6FED538-298D-B879-F13B-A4A1738EBEEC}"/>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546;p45">
              <a:extLst>
                <a:ext uri="{FF2B5EF4-FFF2-40B4-BE49-F238E27FC236}">
                  <a16:creationId xmlns:a16="http://schemas.microsoft.com/office/drawing/2014/main" id="{C5A30E41-09F1-F269-31F8-071711D48549}"/>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547;p45">
              <a:extLst>
                <a:ext uri="{FF2B5EF4-FFF2-40B4-BE49-F238E27FC236}">
                  <a16:creationId xmlns:a16="http://schemas.microsoft.com/office/drawing/2014/main" id="{59FBEAED-D56A-A283-8C23-A88AC13817B5}"/>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548;p45">
              <a:extLst>
                <a:ext uri="{FF2B5EF4-FFF2-40B4-BE49-F238E27FC236}">
                  <a16:creationId xmlns:a16="http://schemas.microsoft.com/office/drawing/2014/main" id="{0172E457-A84C-026C-8200-9B632DD76620}"/>
                </a:ext>
              </a:extLst>
            </p:cNvPr>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549;p45">
              <a:extLst>
                <a:ext uri="{FF2B5EF4-FFF2-40B4-BE49-F238E27FC236}">
                  <a16:creationId xmlns:a16="http://schemas.microsoft.com/office/drawing/2014/main" id="{EFB30CCA-0766-3808-2399-99FB2F512146}"/>
                </a:ext>
              </a:extLst>
            </p:cNvPr>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550;p45">
              <a:extLst>
                <a:ext uri="{FF2B5EF4-FFF2-40B4-BE49-F238E27FC236}">
                  <a16:creationId xmlns:a16="http://schemas.microsoft.com/office/drawing/2014/main" id="{CCA979C3-533C-92EE-11C3-0FF5AB9474B6}"/>
                </a:ext>
              </a:extLst>
            </p:cNvPr>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551;p45">
              <a:extLst>
                <a:ext uri="{FF2B5EF4-FFF2-40B4-BE49-F238E27FC236}">
                  <a16:creationId xmlns:a16="http://schemas.microsoft.com/office/drawing/2014/main" id="{61C5A586-F7DF-3514-CFEA-3EC1A20AFD51}"/>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552;p45">
              <a:extLst>
                <a:ext uri="{FF2B5EF4-FFF2-40B4-BE49-F238E27FC236}">
                  <a16:creationId xmlns:a16="http://schemas.microsoft.com/office/drawing/2014/main" id="{27C13BF1-956E-51D4-158F-02F7CD253142}"/>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553;p45">
              <a:extLst>
                <a:ext uri="{FF2B5EF4-FFF2-40B4-BE49-F238E27FC236}">
                  <a16:creationId xmlns:a16="http://schemas.microsoft.com/office/drawing/2014/main" id="{6CE48B99-C0F0-1A93-CF0B-ABA7A656E45C}"/>
                </a:ext>
              </a:extLst>
            </p:cNvPr>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554;p45">
              <a:extLst>
                <a:ext uri="{FF2B5EF4-FFF2-40B4-BE49-F238E27FC236}">
                  <a16:creationId xmlns:a16="http://schemas.microsoft.com/office/drawing/2014/main" id="{65C45B84-60AD-1DFE-9678-805AB8D5420A}"/>
                </a:ext>
              </a:extLst>
            </p:cNvPr>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555;p45">
              <a:extLst>
                <a:ext uri="{FF2B5EF4-FFF2-40B4-BE49-F238E27FC236}">
                  <a16:creationId xmlns:a16="http://schemas.microsoft.com/office/drawing/2014/main" id="{C93B807A-65F0-16B0-78D2-6F7C92C8BFE0}"/>
                </a:ext>
              </a:extLst>
            </p:cNvPr>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556;p45">
              <a:extLst>
                <a:ext uri="{FF2B5EF4-FFF2-40B4-BE49-F238E27FC236}">
                  <a16:creationId xmlns:a16="http://schemas.microsoft.com/office/drawing/2014/main" id="{2060AF2D-D5A8-4454-3659-3C8E0DBDFD8E}"/>
                </a:ext>
              </a:extLst>
            </p:cNvPr>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2" name="Google Shape;1557;p45">
            <a:extLst>
              <a:ext uri="{FF2B5EF4-FFF2-40B4-BE49-F238E27FC236}">
                <a16:creationId xmlns:a16="http://schemas.microsoft.com/office/drawing/2014/main" id="{34C452D2-F518-A660-DF5E-D1EC29D44B2A}"/>
              </a:ext>
            </a:extLst>
          </p:cNvPr>
          <p:cNvGrpSpPr/>
          <p:nvPr/>
        </p:nvGrpSpPr>
        <p:grpSpPr>
          <a:xfrm rot="5400000">
            <a:off x="7303169" y="2343482"/>
            <a:ext cx="146306" cy="261940"/>
            <a:chOff x="7419591" y="3612333"/>
            <a:chExt cx="146306" cy="261940"/>
          </a:xfrm>
        </p:grpSpPr>
        <p:sp>
          <p:nvSpPr>
            <p:cNvPr id="1423" name="Google Shape;1558;p45">
              <a:extLst>
                <a:ext uri="{FF2B5EF4-FFF2-40B4-BE49-F238E27FC236}">
                  <a16:creationId xmlns:a16="http://schemas.microsoft.com/office/drawing/2014/main" id="{06FD1701-6EF1-D9E8-1D04-85AFEC77E6BD}"/>
                </a:ext>
              </a:extLst>
            </p:cNvPr>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559;p45">
              <a:extLst>
                <a:ext uri="{FF2B5EF4-FFF2-40B4-BE49-F238E27FC236}">
                  <a16:creationId xmlns:a16="http://schemas.microsoft.com/office/drawing/2014/main" id="{0DF4B68A-FEAD-D2E2-640A-C78FA03FF3ED}"/>
                </a:ext>
              </a:extLst>
            </p:cNvPr>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560;p45">
              <a:extLst>
                <a:ext uri="{FF2B5EF4-FFF2-40B4-BE49-F238E27FC236}">
                  <a16:creationId xmlns:a16="http://schemas.microsoft.com/office/drawing/2014/main" id="{D2116A76-BFE4-0C13-BEFA-DFE61AFA107D}"/>
                </a:ext>
              </a:extLst>
            </p:cNvPr>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561;p45">
              <a:extLst>
                <a:ext uri="{FF2B5EF4-FFF2-40B4-BE49-F238E27FC236}">
                  <a16:creationId xmlns:a16="http://schemas.microsoft.com/office/drawing/2014/main" id="{DDEFF8CB-35DA-CD6A-6BD9-C7C61579CD37}"/>
                </a:ext>
              </a:extLst>
            </p:cNvPr>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562;p45">
              <a:extLst>
                <a:ext uri="{FF2B5EF4-FFF2-40B4-BE49-F238E27FC236}">
                  <a16:creationId xmlns:a16="http://schemas.microsoft.com/office/drawing/2014/main" id="{48C21940-E217-90DF-A613-C2A739622C23}"/>
                </a:ext>
              </a:extLst>
            </p:cNvPr>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563;p45">
              <a:extLst>
                <a:ext uri="{FF2B5EF4-FFF2-40B4-BE49-F238E27FC236}">
                  <a16:creationId xmlns:a16="http://schemas.microsoft.com/office/drawing/2014/main" id="{D91F22C5-BF5F-9D74-F887-0AC7905EF857}"/>
                </a:ext>
              </a:extLst>
            </p:cNvPr>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564;p45">
              <a:extLst>
                <a:ext uri="{FF2B5EF4-FFF2-40B4-BE49-F238E27FC236}">
                  <a16:creationId xmlns:a16="http://schemas.microsoft.com/office/drawing/2014/main" id="{EC225E50-E146-942A-E3D1-C032301FBB54}"/>
                </a:ext>
              </a:extLst>
            </p:cNvPr>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565;p45">
              <a:extLst>
                <a:ext uri="{FF2B5EF4-FFF2-40B4-BE49-F238E27FC236}">
                  <a16:creationId xmlns:a16="http://schemas.microsoft.com/office/drawing/2014/main" id="{CBE5F57F-8B15-B12B-5E8A-DCC3A6FE252C}"/>
                </a:ext>
              </a:extLst>
            </p:cNvPr>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566;p45">
              <a:extLst>
                <a:ext uri="{FF2B5EF4-FFF2-40B4-BE49-F238E27FC236}">
                  <a16:creationId xmlns:a16="http://schemas.microsoft.com/office/drawing/2014/main" id="{BF1407D0-8D72-81C9-7E44-02E7D9088DDB}"/>
                </a:ext>
              </a:extLst>
            </p:cNvPr>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567;p45">
              <a:extLst>
                <a:ext uri="{FF2B5EF4-FFF2-40B4-BE49-F238E27FC236}">
                  <a16:creationId xmlns:a16="http://schemas.microsoft.com/office/drawing/2014/main" id="{CD7E429B-6D70-F04D-98E4-AB0E464D7AB5}"/>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568;p45">
              <a:extLst>
                <a:ext uri="{FF2B5EF4-FFF2-40B4-BE49-F238E27FC236}">
                  <a16:creationId xmlns:a16="http://schemas.microsoft.com/office/drawing/2014/main" id="{B67874F4-6DA3-6750-AE0B-B27542BFF0E3}"/>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569;p45">
              <a:extLst>
                <a:ext uri="{FF2B5EF4-FFF2-40B4-BE49-F238E27FC236}">
                  <a16:creationId xmlns:a16="http://schemas.microsoft.com/office/drawing/2014/main" id="{4C314FEB-D451-8FD8-4728-1A213AD664ED}"/>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570;p45">
              <a:extLst>
                <a:ext uri="{FF2B5EF4-FFF2-40B4-BE49-F238E27FC236}">
                  <a16:creationId xmlns:a16="http://schemas.microsoft.com/office/drawing/2014/main" id="{22F5F3B6-ED4E-3457-E175-73E2F5173D2D}"/>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571;p45">
              <a:extLst>
                <a:ext uri="{FF2B5EF4-FFF2-40B4-BE49-F238E27FC236}">
                  <a16:creationId xmlns:a16="http://schemas.microsoft.com/office/drawing/2014/main" id="{97A88F79-50CB-7606-3636-0105E3E426AB}"/>
                </a:ext>
              </a:extLst>
            </p:cNvPr>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572;p45">
              <a:extLst>
                <a:ext uri="{FF2B5EF4-FFF2-40B4-BE49-F238E27FC236}">
                  <a16:creationId xmlns:a16="http://schemas.microsoft.com/office/drawing/2014/main" id="{A5F05945-8F66-1DBE-6529-EDE54A90EB69}"/>
                </a:ext>
              </a:extLst>
            </p:cNvPr>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573;p45">
              <a:extLst>
                <a:ext uri="{FF2B5EF4-FFF2-40B4-BE49-F238E27FC236}">
                  <a16:creationId xmlns:a16="http://schemas.microsoft.com/office/drawing/2014/main" id="{ECF31633-A844-935C-908B-7C1838625AE0}"/>
                </a:ext>
              </a:extLst>
            </p:cNvPr>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574;p45">
              <a:extLst>
                <a:ext uri="{FF2B5EF4-FFF2-40B4-BE49-F238E27FC236}">
                  <a16:creationId xmlns:a16="http://schemas.microsoft.com/office/drawing/2014/main" id="{B0F1F449-112E-9B18-780D-1779B4331CC0}"/>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575;p45">
              <a:extLst>
                <a:ext uri="{FF2B5EF4-FFF2-40B4-BE49-F238E27FC236}">
                  <a16:creationId xmlns:a16="http://schemas.microsoft.com/office/drawing/2014/main" id="{172904BF-93BB-EEFE-8672-9D6AFA78F40B}"/>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576;p45">
              <a:extLst>
                <a:ext uri="{FF2B5EF4-FFF2-40B4-BE49-F238E27FC236}">
                  <a16:creationId xmlns:a16="http://schemas.microsoft.com/office/drawing/2014/main" id="{0072003C-95D9-6169-7A2A-FF4028748D9B}"/>
                </a:ext>
              </a:extLst>
            </p:cNvPr>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577;p45">
              <a:extLst>
                <a:ext uri="{FF2B5EF4-FFF2-40B4-BE49-F238E27FC236}">
                  <a16:creationId xmlns:a16="http://schemas.microsoft.com/office/drawing/2014/main" id="{392D61F9-08A1-359C-B1B9-F3E8AD7FF78E}"/>
                </a:ext>
              </a:extLst>
            </p:cNvPr>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578;p45">
              <a:extLst>
                <a:ext uri="{FF2B5EF4-FFF2-40B4-BE49-F238E27FC236}">
                  <a16:creationId xmlns:a16="http://schemas.microsoft.com/office/drawing/2014/main" id="{B0BD3703-60EA-8EB8-1C46-A17E5CE4D45F}"/>
                </a:ext>
              </a:extLst>
            </p:cNvPr>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579;p45">
              <a:extLst>
                <a:ext uri="{FF2B5EF4-FFF2-40B4-BE49-F238E27FC236}">
                  <a16:creationId xmlns:a16="http://schemas.microsoft.com/office/drawing/2014/main" id="{24329510-A388-7D89-60B1-2BEACA7EF84A}"/>
                </a:ext>
              </a:extLst>
            </p:cNvPr>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33" name="Google Shape;1557;p45">
            <a:extLst>
              <a:ext uri="{FF2B5EF4-FFF2-40B4-BE49-F238E27FC236}">
                <a16:creationId xmlns:a16="http://schemas.microsoft.com/office/drawing/2014/main" id="{F4A99CD2-6A9E-BEC6-7B76-D56B5924E793}"/>
              </a:ext>
            </a:extLst>
          </p:cNvPr>
          <p:cNvGrpSpPr/>
          <p:nvPr/>
        </p:nvGrpSpPr>
        <p:grpSpPr>
          <a:xfrm rot="5400000">
            <a:off x="2350169" y="2897665"/>
            <a:ext cx="146306" cy="261940"/>
            <a:chOff x="7419591" y="3612333"/>
            <a:chExt cx="146306" cy="261940"/>
          </a:xfrm>
        </p:grpSpPr>
        <p:sp>
          <p:nvSpPr>
            <p:cNvPr id="1634" name="Google Shape;1558;p45">
              <a:extLst>
                <a:ext uri="{FF2B5EF4-FFF2-40B4-BE49-F238E27FC236}">
                  <a16:creationId xmlns:a16="http://schemas.microsoft.com/office/drawing/2014/main" id="{9B15325A-C7A4-9693-6911-2C2E77D7E2A3}"/>
                </a:ext>
              </a:extLst>
            </p:cNvPr>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559;p45">
              <a:extLst>
                <a:ext uri="{FF2B5EF4-FFF2-40B4-BE49-F238E27FC236}">
                  <a16:creationId xmlns:a16="http://schemas.microsoft.com/office/drawing/2014/main" id="{EFA3FF3A-24FF-8758-E0EA-8844A870B86B}"/>
                </a:ext>
              </a:extLst>
            </p:cNvPr>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560;p45">
              <a:extLst>
                <a:ext uri="{FF2B5EF4-FFF2-40B4-BE49-F238E27FC236}">
                  <a16:creationId xmlns:a16="http://schemas.microsoft.com/office/drawing/2014/main" id="{8B1FFA55-4FAA-C019-3319-355FA31C2C8A}"/>
                </a:ext>
              </a:extLst>
            </p:cNvPr>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561;p45">
              <a:extLst>
                <a:ext uri="{FF2B5EF4-FFF2-40B4-BE49-F238E27FC236}">
                  <a16:creationId xmlns:a16="http://schemas.microsoft.com/office/drawing/2014/main" id="{402CEDFF-3831-DC46-8327-361AB1A84D3E}"/>
                </a:ext>
              </a:extLst>
            </p:cNvPr>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562;p45">
              <a:extLst>
                <a:ext uri="{FF2B5EF4-FFF2-40B4-BE49-F238E27FC236}">
                  <a16:creationId xmlns:a16="http://schemas.microsoft.com/office/drawing/2014/main" id="{928F74C6-A28F-8C9D-C102-663AD85C9F2B}"/>
                </a:ext>
              </a:extLst>
            </p:cNvPr>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563;p45">
              <a:extLst>
                <a:ext uri="{FF2B5EF4-FFF2-40B4-BE49-F238E27FC236}">
                  <a16:creationId xmlns:a16="http://schemas.microsoft.com/office/drawing/2014/main" id="{38D204FC-3967-3FE1-F6B6-CF42330DB668}"/>
                </a:ext>
              </a:extLst>
            </p:cNvPr>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564;p45">
              <a:extLst>
                <a:ext uri="{FF2B5EF4-FFF2-40B4-BE49-F238E27FC236}">
                  <a16:creationId xmlns:a16="http://schemas.microsoft.com/office/drawing/2014/main" id="{187B0EA7-91AC-BCF5-FABF-EF5B61A89E3C}"/>
                </a:ext>
              </a:extLst>
            </p:cNvPr>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565;p45">
              <a:extLst>
                <a:ext uri="{FF2B5EF4-FFF2-40B4-BE49-F238E27FC236}">
                  <a16:creationId xmlns:a16="http://schemas.microsoft.com/office/drawing/2014/main" id="{C7327C92-D8AE-D2A3-08B1-91E742138256}"/>
                </a:ext>
              </a:extLst>
            </p:cNvPr>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566;p45">
              <a:extLst>
                <a:ext uri="{FF2B5EF4-FFF2-40B4-BE49-F238E27FC236}">
                  <a16:creationId xmlns:a16="http://schemas.microsoft.com/office/drawing/2014/main" id="{9C12A5DE-7DB2-42AC-BB5B-8585B5095F72}"/>
                </a:ext>
              </a:extLst>
            </p:cNvPr>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567;p45">
              <a:extLst>
                <a:ext uri="{FF2B5EF4-FFF2-40B4-BE49-F238E27FC236}">
                  <a16:creationId xmlns:a16="http://schemas.microsoft.com/office/drawing/2014/main" id="{48BD540D-47A7-4A10-20E3-A5ECFCA47533}"/>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568;p45">
              <a:extLst>
                <a:ext uri="{FF2B5EF4-FFF2-40B4-BE49-F238E27FC236}">
                  <a16:creationId xmlns:a16="http://schemas.microsoft.com/office/drawing/2014/main" id="{ADCF1775-929C-9EE1-F0BB-C53D87B4E512}"/>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569;p45">
              <a:extLst>
                <a:ext uri="{FF2B5EF4-FFF2-40B4-BE49-F238E27FC236}">
                  <a16:creationId xmlns:a16="http://schemas.microsoft.com/office/drawing/2014/main" id="{8E5F8FFD-5493-11E8-58D9-F627865A21C9}"/>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570;p45">
              <a:extLst>
                <a:ext uri="{FF2B5EF4-FFF2-40B4-BE49-F238E27FC236}">
                  <a16:creationId xmlns:a16="http://schemas.microsoft.com/office/drawing/2014/main" id="{35A2EDCB-3340-A750-C43A-94A7A4E782E8}"/>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571;p45">
              <a:extLst>
                <a:ext uri="{FF2B5EF4-FFF2-40B4-BE49-F238E27FC236}">
                  <a16:creationId xmlns:a16="http://schemas.microsoft.com/office/drawing/2014/main" id="{A8E623F9-316A-893A-9AEC-5EA14CA2592E}"/>
                </a:ext>
              </a:extLst>
            </p:cNvPr>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572;p45">
              <a:extLst>
                <a:ext uri="{FF2B5EF4-FFF2-40B4-BE49-F238E27FC236}">
                  <a16:creationId xmlns:a16="http://schemas.microsoft.com/office/drawing/2014/main" id="{6F49825F-EBB2-69F4-1C51-581F402B4B0C}"/>
                </a:ext>
              </a:extLst>
            </p:cNvPr>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573;p45">
              <a:extLst>
                <a:ext uri="{FF2B5EF4-FFF2-40B4-BE49-F238E27FC236}">
                  <a16:creationId xmlns:a16="http://schemas.microsoft.com/office/drawing/2014/main" id="{BE66A505-21C9-A5A1-59FC-B1F16A4C25C0}"/>
                </a:ext>
              </a:extLst>
            </p:cNvPr>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574;p45">
              <a:extLst>
                <a:ext uri="{FF2B5EF4-FFF2-40B4-BE49-F238E27FC236}">
                  <a16:creationId xmlns:a16="http://schemas.microsoft.com/office/drawing/2014/main" id="{E15A0B6E-B29A-4E2A-8DA3-7B849B1FD8BC}"/>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575;p45">
              <a:extLst>
                <a:ext uri="{FF2B5EF4-FFF2-40B4-BE49-F238E27FC236}">
                  <a16:creationId xmlns:a16="http://schemas.microsoft.com/office/drawing/2014/main" id="{54606DF7-EE5A-BE4B-7613-EFF80B9B5834}"/>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576;p45">
              <a:extLst>
                <a:ext uri="{FF2B5EF4-FFF2-40B4-BE49-F238E27FC236}">
                  <a16:creationId xmlns:a16="http://schemas.microsoft.com/office/drawing/2014/main" id="{6AA9DE7B-65C7-C75D-1387-10E688A04099}"/>
                </a:ext>
              </a:extLst>
            </p:cNvPr>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577;p45">
              <a:extLst>
                <a:ext uri="{FF2B5EF4-FFF2-40B4-BE49-F238E27FC236}">
                  <a16:creationId xmlns:a16="http://schemas.microsoft.com/office/drawing/2014/main" id="{E12087CF-1903-9550-CC63-868E4181F0CA}"/>
                </a:ext>
              </a:extLst>
            </p:cNvPr>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578;p45">
              <a:extLst>
                <a:ext uri="{FF2B5EF4-FFF2-40B4-BE49-F238E27FC236}">
                  <a16:creationId xmlns:a16="http://schemas.microsoft.com/office/drawing/2014/main" id="{C4327203-B547-431F-3BD3-F59DACEE2AF9}"/>
                </a:ext>
              </a:extLst>
            </p:cNvPr>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579;p45">
              <a:extLst>
                <a:ext uri="{FF2B5EF4-FFF2-40B4-BE49-F238E27FC236}">
                  <a16:creationId xmlns:a16="http://schemas.microsoft.com/office/drawing/2014/main" id="{55688C7C-3250-6CAA-E2B2-CA05A8277FED}"/>
                </a:ext>
              </a:extLst>
            </p:cNvPr>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6" name="Google Shape;1557;p45">
            <a:extLst>
              <a:ext uri="{FF2B5EF4-FFF2-40B4-BE49-F238E27FC236}">
                <a16:creationId xmlns:a16="http://schemas.microsoft.com/office/drawing/2014/main" id="{D23435A5-325D-D82B-267B-A72CCCCBAF31}"/>
              </a:ext>
            </a:extLst>
          </p:cNvPr>
          <p:cNvGrpSpPr/>
          <p:nvPr/>
        </p:nvGrpSpPr>
        <p:grpSpPr>
          <a:xfrm rot="5400000">
            <a:off x="4982533" y="2637892"/>
            <a:ext cx="146306" cy="261940"/>
            <a:chOff x="7419591" y="3612333"/>
            <a:chExt cx="146306" cy="261940"/>
          </a:xfrm>
        </p:grpSpPr>
        <p:sp>
          <p:nvSpPr>
            <p:cNvPr id="1657" name="Google Shape;1558;p45">
              <a:extLst>
                <a:ext uri="{FF2B5EF4-FFF2-40B4-BE49-F238E27FC236}">
                  <a16:creationId xmlns:a16="http://schemas.microsoft.com/office/drawing/2014/main" id="{CE88485D-BD7D-2B68-76FB-6CDE0E9137E7}"/>
                </a:ext>
              </a:extLst>
            </p:cNvPr>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559;p45">
              <a:extLst>
                <a:ext uri="{FF2B5EF4-FFF2-40B4-BE49-F238E27FC236}">
                  <a16:creationId xmlns:a16="http://schemas.microsoft.com/office/drawing/2014/main" id="{3D276ED4-BCC7-7213-AF59-BD4D40782CE1}"/>
                </a:ext>
              </a:extLst>
            </p:cNvPr>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560;p45">
              <a:extLst>
                <a:ext uri="{FF2B5EF4-FFF2-40B4-BE49-F238E27FC236}">
                  <a16:creationId xmlns:a16="http://schemas.microsoft.com/office/drawing/2014/main" id="{8E45CBB7-979F-052C-8B52-59E9F2E41287}"/>
                </a:ext>
              </a:extLst>
            </p:cNvPr>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561;p45">
              <a:extLst>
                <a:ext uri="{FF2B5EF4-FFF2-40B4-BE49-F238E27FC236}">
                  <a16:creationId xmlns:a16="http://schemas.microsoft.com/office/drawing/2014/main" id="{6A945147-DA66-18BA-01F7-2FCDB9726B4A}"/>
                </a:ext>
              </a:extLst>
            </p:cNvPr>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562;p45">
              <a:extLst>
                <a:ext uri="{FF2B5EF4-FFF2-40B4-BE49-F238E27FC236}">
                  <a16:creationId xmlns:a16="http://schemas.microsoft.com/office/drawing/2014/main" id="{C685C949-89B8-4E68-912F-C09376F5AB45}"/>
                </a:ext>
              </a:extLst>
            </p:cNvPr>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563;p45">
              <a:extLst>
                <a:ext uri="{FF2B5EF4-FFF2-40B4-BE49-F238E27FC236}">
                  <a16:creationId xmlns:a16="http://schemas.microsoft.com/office/drawing/2014/main" id="{59779E7D-4F32-28BB-99E3-0F72DF5DB622}"/>
                </a:ext>
              </a:extLst>
            </p:cNvPr>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564;p45">
              <a:extLst>
                <a:ext uri="{FF2B5EF4-FFF2-40B4-BE49-F238E27FC236}">
                  <a16:creationId xmlns:a16="http://schemas.microsoft.com/office/drawing/2014/main" id="{DB0D2D8A-A29A-0981-8178-82575B81814D}"/>
                </a:ext>
              </a:extLst>
            </p:cNvPr>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565;p45">
              <a:extLst>
                <a:ext uri="{FF2B5EF4-FFF2-40B4-BE49-F238E27FC236}">
                  <a16:creationId xmlns:a16="http://schemas.microsoft.com/office/drawing/2014/main" id="{79AFA028-F5B8-4D2A-1ED6-8FD062FF3318}"/>
                </a:ext>
              </a:extLst>
            </p:cNvPr>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566;p45">
              <a:extLst>
                <a:ext uri="{FF2B5EF4-FFF2-40B4-BE49-F238E27FC236}">
                  <a16:creationId xmlns:a16="http://schemas.microsoft.com/office/drawing/2014/main" id="{185F25C3-9E7C-04E7-4A25-187F44FE21B4}"/>
                </a:ext>
              </a:extLst>
            </p:cNvPr>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567;p45">
              <a:extLst>
                <a:ext uri="{FF2B5EF4-FFF2-40B4-BE49-F238E27FC236}">
                  <a16:creationId xmlns:a16="http://schemas.microsoft.com/office/drawing/2014/main" id="{8C386603-BAF8-63DF-EA03-3602F76C08D6}"/>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568;p45">
              <a:extLst>
                <a:ext uri="{FF2B5EF4-FFF2-40B4-BE49-F238E27FC236}">
                  <a16:creationId xmlns:a16="http://schemas.microsoft.com/office/drawing/2014/main" id="{DB2AED24-5D1C-1309-797F-E2FD7A8488C4}"/>
                </a:ext>
              </a:extLst>
            </p:cNvPr>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569;p45">
              <a:extLst>
                <a:ext uri="{FF2B5EF4-FFF2-40B4-BE49-F238E27FC236}">
                  <a16:creationId xmlns:a16="http://schemas.microsoft.com/office/drawing/2014/main" id="{5C1A20D0-86D0-7C3F-6BDD-FD160C9D2CCE}"/>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570;p45">
              <a:extLst>
                <a:ext uri="{FF2B5EF4-FFF2-40B4-BE49-F238E27FC236}">
                  <a16:creationId xmlns:a16="http://schemas.microsoft.com/office/drawing/2014/main" id="{B5AF4E89-B642-2906-8254-5EABF81218E2}"/>
                </a:ext>
              </a:extLst>
            </p:cNvPr>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571;p45">
              <a:extLst>
                <a:ext uri="{FF2B5EF4-FFF2-40B4-BE49-F238E27FC236}">
                  <a16:creationId xmlns:a16="http://schemas.microsoft.com/office/drawing/2014/main" id="{1F3A9CD9-CED0-3814-38C9-60831D1B69E0}"/>
                </a:ext>
              </a:extLst>
            </p:cNvPr>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572;p45">
              <a:extLst>
                <a:ext uri="{FF2B5EF4-FFF2-40B4-BE49-F238E27FC236}">
                  <a16:creationId xmlns:a16="http://schemas.microsoft.com/office/drawing/2014/main" id="{01E455FE-BFB1-1607-48BD-8AA256E9B4B9}"/>
                </a:ext>
              </a:extLst>
            </p:cNvPr>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573;p45">
              <a:extLst>
                <a:ext uri="{FF2B5EF4-FFF2-40B4-BE49-F238E27FC236}">
                  <a16:creationId xmlns:a16="http://schemas.microsoft.com/office/drawing/2014/main" id="{DB48D4CE-9FDF-2472-4772-7D10318224FC}"/>
                </a:ext>
              </a:extLst>
            </p:cNvPr>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574;p45">
              <a:extLst>
                <a:ext uri="{FF2B5EF4-FFF2-40B4-BE49-F238E27FC236}">
                  <a16:creationId xmlns:a16="http://schemas.microsoft.com/office/drawing/2014/main" id="{DE2D856D-7750-BBDD-6110-97DC669DE8A2}"/>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575;p45">
              <a:extLst>
                <a:ext uri="{FF2B5EF4-FFF2-40B4-BE49-F238E27FC236}">
                  <a16:creationId xmlns:a16="http://schemas.microsoft.com/office/drawing/2014/main" id="{FAD6475F-6F3B-A29E-9FC5-A58423F1641B}"/>
                </a:ext>
              </a:extLst>
            </p:cNvPr>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576;p45">
              <a:extLst>
                <a:ext uri="{FF2B5EF4-FFF2-40B4-BE49-F238E27FC236}">
                  <a16:creationId xmlns:a16="http://schemas.microsoft.com/office/drawing/2014/main" id="{0C4250F2-AF61-6518-E5BB-4B12254EA0AC}"/>
                </a:ext>
              </a:extLst>
            </p:cNvPr>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577;p45">
              <a:extLst>
                <a:ext uri="{FF2B5EF4-FFF2-40B4-BE49-F238E27FC236}">
                  <a16:creationId xmlns:a16="http://schemas.microsoft.com/office/drawing/2014/main" id="{782DF533-88D4-FE56-5EF0-4A21759CA21E}"/>
                </a:ext>
              </a:extLst>
            </p:cNvPr>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578;p45">
              <a:extLst>
                <a:ext uri="{FF2B5EF4-FFF2-40B4-BE49-F238E27FC236}">
                  <a16:creationId xmlns:a16="http://schemas.microsoft.com/office/drawing/2014/main" id="{2A454838-9509-2B62-0065-F634D99F753B}"/>
                </a:ext>
              </a:extLst>
            </p:cNvPr>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579;p45">
              <a:extLst>
                <a:ext uri="{FF2B5EF4-FFF2-40B4-BE49-F238E27FC236}">
                  <a16:creationId xmlns:a16="http://schemas.microsoft.com/office/drawing/2014/main" id="{96379BAE-D3CF-001E-D490-F6A0990B2B22}"/>
                </a:ext>
              </a:extLst>
            </p:cNvPr>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79" name="TextBox 1678">
            <a:extLst>
              <a:ext uri="{FF2B5EF4-FFF2-40B4-BE49-F238E27FC236}">
                <a16:creationId xmlns:a16="http://schemas.microsoft.com/office/drawing/2014/main" id="{09354B0A-6907-9696-4F82-606BDAF13D40}"/>
              </a:ext>
            </a:extLst>
          </p:cNvPr>
          <p:cNvSpPr txBox="1"/>
          <p:nvPr/>
        </p:nvSpPr>
        <p:spPr>
          <a:xfrm>
            <a:off x="516083" y="3945081"/>
            <a:ext cx="468283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PT" sz="1800">
                <a:latin typeface="Jost"/>
                <a:cs typeface="Segoe UI"/>
              </a:rPr>
              <a:t>Guilherme Duarte, 107766 </a:t>
            </a:r>
            <a:r>
              <a:rPr lang="en-US" sz="1800">
                <a:latin typeface="Jost"/>
                <a:cs typeface="Segoe UI"/>
              </a:rPr>
              <a:t>​(33,3 %)</a:t>
            </a:r>
          </a:p>
          <a:p>
            <a:r>
              <a:rPr lang="pt-PT" sz="1800">
                <a:latin typeface="Jost"/>
                <a:cs typeface="Segoe UI"/>
              </a:rPr>
              <a:t>André Rodrigues, 108412</a:t>
            </a:r>
            <a:r>
              <a:rPr lang="en-US" sz="1800">
                <a:latin typeface="Jost"/>
                <a:cs typeface="Segoe UI"/>
              </a:rPr>
              <a:t>​ </a:t>
            </a:r>
            <a:r>
              <a:rPr lang="en-US" sz="1800"/>
              <a:t>(33,3 %)</a:t>
            </a:r>
          </a:p>
          <a:p>
            <a:r>
              <a:rPr lang="pt-PT" sz="1800">
                <a:latin typeface="Jost"/>
                <a:cs typeface="Segoe UI"/>
              </a:rPr>
              <a:t>João Rodrigues, 108214 </a:t>
            </a:r>
            <a:r>
              <a:rPr lang="en-US" sz="1800"/>
              <a:t>(33,3 %)</a:t>
            </a:r>
            <a:br>
              <a:rPr lang="en-US" sz="1800"/>
            </a:br>
            <a:endParaRPr lang="en-US" sz="1800"/>
          </a:p>
        </p:txBody>
      </p:sp>
      <p:sp>
        <p:nvSpPr>
          <p:cNvPr id="5" name="TextBox 4">
            <a:extLst>
              <a:ext uri="{FF2B5EF4-FFF2-40B4-BE49-F238E27FC236}">
                <a16:creationId xmlns:a16="http://schemas.microsoft.com/office/drawing/2014/main" id="{99E4CF59-FA6D-D1B2-DB57-3CCDAD9EA168}"/>
              </a:ext>
            </a:extLst>
          </p:cNvPr>
          <p:cNvSpPr txBox="1"/>
          <p:nvPr/>
        </p:nvSpPr>
        <p:spPr>
          <a:xfrm>
            <a:off x="8702298" y="4755075"/>
            <a:ext cx="43782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15</a:t>
            </a:r>
          </a:p>
        </p:txBody>
      </p:sp>
      <p:sp>
        <p:nvSpPr>
          <p:cNvPr id="3" name="TextBox 2">
            <a:extLst>
              <a:ext uri="{FF2B5EF4-FFF2-40B4-BE49-F238E27FC236}">
                <a16:creationId xmlns:a16="http://schemas.microsoft.com/office/drawing/2014/main" id="{AB99699A-1DE4-BBBD-2700-33CB2EA195E6}"/>
              </a:ext>
            </a:extLst>
          </p:cNvPr>
          <p:cNvSpPr txBox="1"/>
          <p:nvPr/>
        </p:nvSpPr>
        <p:spPr>
          <a:xfrm>
            <a:off x="716582" y="1030573"/>
            <a:ext cx="750886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a:solidFill>
                  <a:srgbClr val="202124"/>
                </a:solidFill>
              </a:rPr>
              <a:t>We conclude that usability tests are important because they help developers (in this case us) to identify possible problems, improve the user experience (by receiving feedback from users, in this case it was our classmates) and consequent increase in user satisfaction of our application.</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grpSp>
        <p:nvGrpSpPr>
          <p:cNvPr id="1104" name="Google Shape;1104;p41"/>
          <p:cNvGrpSpPr/>
          <p:nvPr/>
        </p:nvGrpSpPr>
        <p:grpSpPr>
          <a:xfrm>
            <a:off x="5153877" y="0"/>
            <a:ext cx="3657559" cy="5143471"/>
            <a:chOff x="5153877" y="0"/>
            <a:chExt cx="3657559" cy="5143471"/>
          </a:xfrm>
        </p:grpSpPr>
        <p:grpSp>
          <p:nvGrpSpPr>
            <p:cNvPr id="1105" name="Google Shape;1105;p41"/>
            <p:cNvGrpSpPr/>
            <p:nvPr/>
          </p:nvGrpSpPr>
          <p:grpSpPr>
            <a:xfrm>
              <a:off x="5153877" y="0"/>
              <a:ext cx="3657559" cy="5143471"/>
              <a:chOff x="5153877" y="0"/>
              <a:chExt cx="3657559" cy="5143471"/>
            </a:xfrm>
          </p:grpSpPr>
          <p:sp>
            <p:nvSpPr>
              <p:cNvPr id="1106" name="Google Shape;1106;p41"/>
              <p:cNvSpPr/>
              <p:nvPr/>
            </p:nvSpPr>
            <p:spPr>
              <a:xfrm>
                <a:off x="6882652" y="2477674"/>
                <a:ext cx="198900" cy="1989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41"/>
              <p:cNvSpPr/>
              <p:nvPr/>
            </p:nvSpPr>
            <p:spPr>
              <a:xfrm>
                <a:off x="5153877" y="0"/>
                <a:ext cx="3657559" cy="5143471"/>
              </a:xfrm>
              <a:custGeom>
                <a:avLst/>
                <a:gdLst/>
                <a:ahLst/>
                <a:cxnLst/>
                <a:rect l="l" t="t" r="r" b="b"/>
                <a:pathLst>
                  <a:path w="36740" h="51675" extrusionOk="0">
                    <a:moveTo>
                      <a:pt x="4651" y="51675"/>
                    </a:moveTo>
                    <a:cubicBezTo>
                      <a:pt x="0" y="51675"/>
                      <a:pt x="0" y="51675"/>
                      <a:pt x="0" y="51675"/>
                    </a:cubicBezTo>
                    <a:cubicBezTo>
                      <a:pt x="0" y="48444"/>
                      <a:pt x="0" y="48444"/>
                      <a:pt x="0" y="48444"/>
                    </a:cubicBezTo>
                    <a:cubicBezTo>
                      <a:pt x="0" y="45380"/>
                      <a:pt x="2852" y="42887"/>
                      <a:pt x="6356" y="42887"/>
                    </a:cubicBezTo>
                    <a:cubicBezTo>
                      <a:pt x="19145" y="42887"/>
                      <a:pt x="19145" y="42887"/>
                      <a:pt x="19145" y="42887"/>
                    </a:cubicBezTo>
                    <a:cubicBezTo>
                      <a:pt x="20085" y="42887"/>
                      <a:pt x="20850" y="42122"/>
                      <a:pt x="20850" y="41182"/>
                    </a:cubicBezTo>
                    <a:cubicBezTo>
                      <a:pt x="20850" y="39219"/>
                      <a:pt x="20850" y="39219"/>
                      <a:pt x="20850" y="39219"/>
                    </a:cubicBezTo>
                    <a:cubicBezTo>
                      <a:pt x="20850" y="38278"/>
                      <a:pt x="20085" y="37513"/>
                      <a:pt x="19145" y="37513"/>
                    </a:cubicBezTo>
                    <a:cubicBezTo>
                      <a:pt x="15967" y="37513"/>
                      <a:pt x="15967" y="37513"/>
                      <a:pt x="15967" y="37513"/>
                    </a:cubicBezTo>
                    <a:cubicBezTo>
                      <a:pt x="12463" y="37513"/>
                      <a:pt x="9611" y="34662"/>
                      <a:pt x="9611" y="31157"/>
                    </a:cubicBezTo>
                    <a:cubicBezTo>
                      <a:pt x="9611" y="29297"/>
                      <a:pt x="9611" y="29297"/>
                      <a:pt x="9611" y="29297"/>
                    </a:cubicBezTo>
                    <a:cubicBezTo>
                      <a:pt x="9611" y="25793"/>
                      <a:pt x="12463" y="22941"/>
                      <a:pt x="15967" y="22941"/>
                    </a:cubicBezTo>
                    <a:cubicBezTo>
                      <a:pt x="28524" y="22941"/>
                      <a:pt x="28524" y="22941"/>
                      <a:pt x="28524" y="22941"/>
                    </a:cubicBezTo>
                    <a:cubicBezTo>
                      <a:pt x="29464" y="22941"/>
                      <a:pt x="30229" y="22176"/>
                      <a:pt x="30229" y="21236"/>
                    </a:cubicBezTo>
                    <a:cubicBezTo>
                      <a:pt x="30229" y="19575"/>
                      <a:pt x="30229" y="19575"/>
                      <a:pt x="30229" y="19575"/>
                    </a:cubicBezTo>
                    <a:cubicBezTo>
                      <a:pt x="30229" y="18634"/>
                      <a:pt x="29464" y="17869"/>
                      <a:pt x="28524" y="17869"/>
                    </a:cubicBezTo>
                    <a:cubicBezTo>
                      <a:pt x="26199" y="17869"/>
                      <a:pt x="26199" y="17869"/>
                      <a:pt x="26199" y="17869"/>
                    </a:cubicBezTo>
                    <a:cubicBezTo>
                      <a:pt x="22694" y="17869"/>
                      <a:pt x="19843" y="15018"/>
                      <a:pt x="19843" y="11513"/>
                    </a:cubicBezTo>
                    <a:cubicBezTo>
                      <a:pt x="19843" y="9817"/>
                      <a:pt x="19843" y="9817"/>
                      <a:pt x="19843" y="9817"/>
                    </a:cubicBezTo>
                    <a:cubicBezTo>
                      <a:pt x="19843" y="6312"/>
                      <a:pt x="22694" y="3461"/>
                      <a:pt x="26199" y="3461"/>
                    </a:cubicBezTo>
                    <a:cubicBezTo>
                      <a:pt x="30384" y="3461"/>
                      <a:pt x="30384" y="3461"/>
                      <a:pt x="30384" y="3461"/>
                    </a:cubicBezTo>
                    <a:cubicBezTo>
                      <a:pt x="31367" y="3461"/>
                      <a:pt x="31971" y="3043"/>
                      <a:pt x="32089" y="2844"/>
                    </a:cubicBezTo>
                    <a:cubicBezTo>
                      <a:pt x="32089" y="0"/>
                      <a:pt x="32089" y="0"/>
                      <a:pt x="32089" y="0"/>
                    </a:cubicBezTo>
                    <a:cubicBezTo>
                      <a:pt x="36740" y="0"/>
                      <a:pt x="36740" y="0"/>
                      <a:pt x="36740" y="0"/>
                    </a:cubicBezTo>
                    <a:cubicBezTo>
                      <a:pt x="36740" y="2893"/>
                      <a:pt x="36740" y="2893"/>
                      <a:pt x="36740" y="2893"/>
                    </a:cubicBezTo>
                    <a:cubicBezTo>
                      <a:pt x="36740" y="4410"/>
                      <a:pt x="35955" y="5843"/>
                      <a:pt x="34586" y="6825"/>
                    </a:cubicBezTo>
                    <a:cubicBezTo>
                      <a:pt x="33431" y="7655"/>
                      <a:pt x="31938" y="8111"/>
                      <a:pt x="30384" y="8111"/>
                    </a:cubicBezTo>
                    <a:cubicBezTo>
                      <a:pt x="26199" y="8111"/>
                      <a:pt x="26199" y="8111"/>
                      <a:pt x="26199" y="8111"/>
                    </a:cubicBezTo>
                    <a:cubicBezTo>
                      <a:pt x="25258" y="8111"/>
                      <a:pt x="24493" y="8876"/>
                      <a:pt x="24493" y="9817"/>
                    </a:cubicBezTo>
                    <a:cubicBezTo>
                      <a:pt x="24493" y="11513"/>
                      <a:pt x="24493" y="11513"/>
                      <a:pt x="24493" y="11513"/>
                    </a:cubicBezTo>
                    <a:cubicBezTo>
                      <a:pt x="24493" y="12454"/>
                      <a:pt x="25258" y="13219"/>
                      <a:pt x="26199" y="13219"/>
                    </a:cubicBezTo>
                    <a:cubicBezTo>
                      <a:pt x="28524" y="13219"/>
                      <a:pt x="28524" y="13219"/>
                      <a:pt x="28524" y="13219"/>
                    </a:cubicBezTo>
                    <a:cubicBezTo>
                      <a:pt x="32028" y="13219"/>
                      <a:pt x="34880" y="16070"/>
                      <a:pt x="34880" y="19575"/>
                    </a:cubicBezTo>
                    <a:cubicBezTo>
                      <a:pt x="34880" y="21236"/>
                      <a:pt x="34880" y="21236"/>
                      <a:pt x="34880" y="21236"/>
                    </a:cubicBezTo>
                    <a:cubicBezTo>
                      <a:pt x="34880" y="24741"/>
                      <a:pt x="32028" y="27592"/>
                      <a:pt x="28524" y="27592"/>
                    </a:cubicBezTo>
                    <a:cubicBezTo>
                      <a:pt x="15967" y="27592"/>
                      <a:pt x="15967" y="27592"/>
                      <a:pt x="15967" y="27592"/>
                    </a:cubicBezTo>
                    <a:cubicBezTo>
                      <a:pt x="15027" y="27592"/>
                      <a:pt x="14262" y="28357"/>
                      <a:pt x="14262" y="29297"/>
                    </a:cubicBezTo>
                    <a:cubicBezTo>
                      <a:pt x="14262" y="31157"/>
                      <a:pt x="14262" y="31157"/>
                      <a:pt x="14262" y="31157"/>
                    </a:cubicBezTo>
                    <a:cubicBezTo>
                      <a:pt x="14262" y="32098"/>
                      <a:pt x="15027" y="32863"/>
                      <a:pt x="15967" y="32863"/>
                    </a:cubicBezTo>
                    <a:cubicBezTo>
                      <a:pt x="19145" y="32863"/>
                      <a:pt x="19145" y="32863"/>
                      <a:pt x="19145" y="32863"/>
                    </a:cubicBezTo>
                    <a:cubicBezTo>
                      <a:pt x="22650" y="32863"/>
                      <a:pt x="25501" y="35714"/>
                      <a:pt x="25501" y="39219"/>
                    </a:cubicBezTo>
                    <a:cubicBezTo>
                      <a:pt x="25501" y="41182"/>
                      <a:pt x="25501" y="41182"/>
                      <a:pt x="25501" y="41182"/>
                    </a:cubicBezTo>
                    <a:cubicBezTo>
                      <a:pt x="25501" y="44687"/>
                      <a:pt x="22650" y="47538"/>
                      <a:pt x="19145" y="47538"/>
                    </a:cubicBezTo>
                    <a:cubicBezTo>
                      <a:pt x="6356" y="47538"/>
                      <a:pt x="6356" y="47538"/>
                      <a:pt x="6356" y="47538"/>
                    </a:cubicBezTo>
                    <a:cubicBezTo>
                      <a:pt x="5298" y="47538"/>
                      <a:pt x="4651" y="48125"/>
                      <a:pt x="4651" y="48444"/>
                    </a:cubicBezTo>
                    <a:lnTo>
                      <a:pt x="4651" y="5167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41"/>
              <p:cNvSpPr/>
              <p:nvPr/>
            </p:nvSpPr>
            <p:spPr>
              <a:xfrm>
                <a:off x="5375331" y="0"/>
                <a:ext cx="3214663" cy="5143471"/>
              </a:xfrm>
              <a:custGeom>
                <a:avLst/>
                <a:gdLst/>
                <a:ahLst/>
                <a:cxnLst/>
                <a:rect l="l" t="t" r="r" b="b"/>
                <a:pathLst>
                  <a:path w="32296" h="51675" extrusionOk="0">
                    <a:moveTo>
                      <a:pt x="207" y="51675"/>
                    </a:moveTo>
                    <a:cubicBezTo>
                      <a:pt x="0" y="51675"/>
                      <a:pt x="0" y="51675"/>
                      <a:pt x="0" y="51675"/>
                    </a:cubicBezTo>
                    <a:cubicBezTo>
                      <a:pt x="0" y="51061"/>
                      <a:pt x="0" y="51061"/>
                      <a:pt x="0" y="51061"/>
                    </a:cubicBezTo>
                    <a:cubicBezTo>
                      <a:pt x="207" y="51061"/>
                      <a:pt x="207" y="51061"/>
                      <a:pt x="207" y="51061"/>
                    </a:cubicBezTo>
                    <a:lnTo>
                      <a:pt x="207" y="51675"/>
                    </a:lnTo>
                    <a:close/>
                    <a:moveTo>
                      <a:pt x="207" y="50027"/>
                    </a:moveTo>
                    <a:cubicBezTo>
                      <a:pt x="0" y="50027"/>
                      <a:pt x="0" y="50027"/>
                      <a:pt x="0" y="50027"/>
                    </a:cubicBezTo>
                    <a:cubicBezTo>
                      <a:pt x="0" y="48993"/>
                      <a:pt x="0" y="48993"/>
                      <a:pt x="0" y="48993"/>
                    </a:cubicBezTo>
                    <a:cubicBezTo>
                      <a:pt x="207" y="48993"/>
                      <a:pt x="207" y="48993"/>
                      <a:pt x="207" y="48993"/>
                    </a:cubicBezTo>
                    <a:lnTo>
                      <a:pt x="207" y="50027"/>
                    </a:lnTo>
                    <a:close/>
                    <a:moveTo>
                      <a:pt x="250" y="47981"/>
                    </a:moveTo>
                    <a:cubicBezTo>
                      <a:pt x="47" y="47943"/>
                      <a:pt x="47" y="47943"/>
                      <a:pt x="47" y="47943"/>
                    </a:cubicBezTo>
                    <a:cubicBezTo>
                      <a:pt x="112" y="47598"/>
                      <a:pt x="244" y="47265"/>
                      <a:pt x="439" y="46952"/>
                    </a:cubicBezTo>
                    <a:cubicBezTo>
                      <a:pt x="614" y="47062"/>
                      <a:pt x="614" y="47062"/>
                      <a:pt x="614" y="47062"/>
                    </a:cubicBezTo>
                    <a:cubicBezTo>
                      <a:pt x="433" y="47352"/>
                      <a:pt x="310" y="47661"/>
                      <a:pt x="250" y="47981"/>
                    </a:cubicBezTo>
                    <a:close/>
                    <a:moveTo>
                      <a:pt x="1270" y="46310"/>
                    </a:moveTo>
                    <a:cubicBezTo>
                      <a:pt x="1136" y="46153"/>
                      <a:pt x="1136" y="46153"/>
                      <a:pt x="1136" y="46153"/>
                    </a:cubicBezTo>
                    <a:cubicBezTo>
                      <a:pt x="1399" y="45930"/>
                      <a:pt x="1698" y="45736"/>
                      <a:pt x="2024" y="45579"/>
                    </a:cubicBezTo>
                    <a:cubicBezTo>
                      <a:pt x="2114" y="45765"/>
                      <a:pt x="2114" y="45765"/>
                      <a:pt x="2114" y="45765"/>
                    </a:cubicBezTo>
                    <a:cubicBezTo>
                      <a:pt x="1803" y="45915"/>
                      <a:pt x="1519" y="46098"/>
                      <a:pt x="1270" y="46310"/>
                    </a:cubicBezTo>
                    <a:close/>
                    <a:moveTo>
                      <a:pt x="3066" y="45435"/>
                    </a:moveTo>
                    <a:cubicBezTo>
                      <a:pt x="3020" y="45233"/>
                      <a:pt x="3020" y="45233"/>
                      <a:pt x="3020" y="45233"/>
                    </a:cubicBezTo>
                    <a:cubicBezTo>
                      <a:pt x="3360" y="45156"/>
                      <a:pt x="3712" y="45114"/>
                      <a:pt x="4066" y="45110"/>
                    </a:cubicBezTo>
                    <a:cubicBezTo>
                      <a:pt x="4069" y="45316"/>
                      <a:pt x="4069" y="45316"/>
                      <a:pt x="4069" y="45316"/>
                    </a:cubicBezTo>
                    <a:cubicBezTo>
                      <a:pt x="3729" y="45321"/>
                      <a:pt x="3391" y="45361"/>
                      <a:pt x="3066" y="45435"/>
                    </a:cubicBezTo>
                    <a:close/>
                    <a:moveTo>
                      <a:pt x="16470" y="45316"/>
                    </a:moveTo>
                    <a:cubicBezTo>
                      <a:pt x="15436" y="45316"/>
                      <a:pt x="15436" y="45316"/>
                      <a:pt x="15436" y="45316"/>
                    </a:cubicBezTo>
                    <a:cubicBezTo>
                      <a:pt x="15436" y="45109"/>
                      <a:pt x="15436" y="45109"/>
                      <a:pt x="15436" y="45109"/>
                    </a:cubicBezTo>
                    <a:cubicBezTo>
                      <a:pt x="16470" y="45109"/>
                      <a:pt x="16470" y="45109"/>
                      <a:pt x="16470" y="45109"/>
                    </a:cubicBezTo>
                    <a:lnTo>
                      <a:pt x="16470" y="45316"/>
                    </a:lnTo>
                    <a:close/>
                    <a:moveTo>
                      <a:pt x="14403" y="45316"/>
                    </a:moveTo>
                    <a:cubicBezTo>
                      <a:pt x="13369" y="45316"/>
                      <a:pt x="13369" y="45316"/>
                      <a:pt x="13369" y="45316"/>
                    </a:cubicBezTo>
                    <a:cubicBezTo>
                      <a:pt x="13369" y="45109"/>
                      <a:pt x="13369" y="45109"/>
                      <a:pt x="13369" y="45109"/>
                    </a:cubicBezTo>
                    <a:cubicBezTo>
                      <a:pt x="14403" y="45109"/>
                      <a:pt x="14403" y="45109"/>
                      <a:pt x="14403" y="45109"/>
                    </a:cubicBezTo>
                    <a:lnTo>
                      <a:pt x="14403" y="45316"/>
                    </a:lnTo>
                    <a:close/>
                    <a:moveTo>
                      <a:pt x="12336" y="45316"/>
                    </a:moveTo>
                    <a:cubicBezTo>
                      <a:pt x="11302" y="45316"/>
                      <a:pt x="11302" y="45316"/>
                      <a:pt x="11302" y="45316"/>
                    </a:cubicBezTo>
                    <a:cubicBezTo>
                      <a:pt x="11302" y="45109"/>
                      <a:pt x="11302" y="45109"/>
                      <a:pt x="11302" y="45109"/>
                    </a:cubicBezTo>
                    <a:cubicBezTo>
                      <a:pt x="12336" y="45109"/>
                      <a:pt x="12336" y="45109"/>
                      <a:pt x="12336" y="45109"/>
                    </a:cubicBezTo>
                    <a:lnTo>
                      <a:pt x="12336" y="45316"/>
                    </a:lnTo>
                    <a:close/>
                    <a:moveTo>
                      <a:pt x="10269" y="45316"/>
                    </a:moveTo>
                    <a:cubicBezTo>
                      <a:pt x="9235" y="45316"/>
                      <a:pt x="9235" y="45316"/>
                      <a:pt x="9235" y="45316"/>
                    </a:cubicBezTo>
                    <a:cubicBezTo>
                      <a:pt x="9235" y="45109"/>
                      <a:pt x="9235" y="45109"/>
                      <a:pt x="9235" y="45109"/>
                    </a:cubicBezTo>
                    <a:cubicBezTo>
                      <a:pt x="10269" y="45109"/>
                      <a:pt x="10269" y="45109"/>
                      <a:pt x="10269" y="45109"/>
                    </a:cubicBezTo>
                    <a:lnTo>
                      <a:pt x="10269" y="45316"/>
                    </a:lnTo>
                    <a:close/>
                    <a:moveTo>
                      <a:pt x="8202" y="45316"/>
                    </a:moveTo>
                    <a:cubicBezTo>
                      <a:pt x="7168" y="45316"/>
                      <a:pt x="7168" y="45316"/>
                      <a:pt x="7168" y="45316"/>
                    </a:cubicBezTo>
                    <a:cubicBezTo>
                      <a:pt x="7168" y="45109"/>
                      <a:pt x="7168" y="45109"/>
                      <a:pt x="7168" y="45109"/>
                    </a:cubicBezTo>
                    <a:cubicBezTo>
                      <a:pt x="8202" y="45109"/>
                      <a:pt x="8202" y="45109"/>
                      <a:pt x="8202" y="45109"/>
                    </a:cubicBezTo>
                    <a:lnTo>
                      <a:pt x="8202" y="45316"/>
                    </a:lnTo>
                    <a:close/>
                    <a:moveTo>
                      <a:pt x="6135" y="45316"/>
                    </a:moveTo>
                    <a:cubicBezTo>
                      <a:pt x="5101" y="45316"/>
                      <a:pt x="5101" y="45316"/>
                      <a:pt x="5101" y="45316"/>
                    </a:cubicBezTo>
                    <a:cubicBezTo>
                      <a:pt x="5101" y="45109"/>
                      <a:pt x="5101" y="45109"/>
                      <a:pt x="5101" y="45109"/>
                    </a:cubicBezTo>
                    <a:cubicBezTo>
                      <a:pt x="6135" y="45109"/>
                      <a:pt x="6135" y="45109"/>
                      <a:pt x="6135" y="45109"/>
                    </a:cubicBezTo>
                    <a:lnTo>
                      <a:pt x="6135" y="45316"/>
                    </a:lnTo>
                    <a:close/>
                    <a:moveTo>
                      <a:pt x="17516" y="45273"/>
                    </a:moveTo>
                    <a:cubicBezTo>
                      <a:pt x="17486" y="45069"/>
                      <a:pt x="17486" y="45069"/>
                      <a:pt x="17486" y="45069"/>
                    </a:cubicBezTo>
                    <a:cubicBezTo>
                      <a:pt x="17818" y="45021"/>
                      <a:pt x="18143" y="44929"/>
                      <a:pt x="18452" y="44797"/>
                    </a:cubicBezTo>
                    <a:cubicBezTo>
                      <a:pt x="18533" y="44988"/>
                      <a:pt x="18533" y="44988"/>
                      <a:pt x="18533" y="44988"/>
                    </a:cubicBezTo>
                    <a:cubicBezTo>
                      <a:pt x="18208" y="45126"/>
                      <a:pt x="17865" y="45223"/>
                      <a:pt x="17516" y="45273"/>
                    </a:cubicBezTo>
                    <a:close/>
                    <a:moveTo>
                      <a:pt x="19445" y="44452"/>
                    </a:moveTo>
                    <a:cubicBezTo>
                      <a:pt x="19318" y="44289"/>
                      <a:pt x="19318" y="44289"/>
                      <a:pt x="19318" y="44289"/>
                    </a:cubicBezTo>
                    <a:cubicBezTo>
                      <a:pt x="19584" y="44083"/>
                      <a:pt x="19823" y="43845"/>
                      <a:pt x="20028" y="43579"/>
                    </a:cubicBezTo>
                    <a:cubicBezTo>
                      <a:pt x="20192" y="43706"/>
                      <a:pt x="20192" y="43706"/>
                      <a:pt x="20192" y="43706"/>
                    </a:cubicBezTo>
                    <a:cubicBezTo>
                      <a:pt x="19975" y="43985"/>
                      <a:pt x="19724" y="44236"/>
                      <a:pt x="19445" y="44452"/>
                    </a:cubicBezTo>
                    <a:close/>
                    <a:moveTo>
                      <a:pt x="20728" y="42795"/>
                    </a:moveTo>
                    <a:cubicBezTo>
                      <a:pt x="20538" y="42713"/>
                      <a:pt x="20538" y="42713"/>
                      <a:pt x="20538" y="42713"/>
                    </a:cubicBezTo>
                    <a:cubicBezTo>
                      <a:pt x="20670" y="42404"/>
                      <a:pt x="20761" y="42079"/>
                      <a:pt x="20809" y="41747"/>
                    </a:cubicBezTo>
                    <a:cubicBezTo>
                      <a:pt x="21014" y="41777"/>
                      <a:pt x="21014" y="41777"/>
                      <a:pt x="21014" y="41777"/>
                    </a:cubicBezTo>
                    <a:cubicBezTo>
                      <a:pt x="20963" y="42126"/>
                      <a:pt x="20867" y="42469"/>
                      <a:pt x="20728" y="42795"/>
                    </a:cubicBezTo>
                    <a:close/>
                    <a:moveTo>
                      <a:pt x="21057" y="40730"/>
                    </a:moveTo>
                    <a:cubicBezTo>
                      <a:pt x="20850" y="40730"/>
                      <a:pt x="20850" y="40730"/>
                      <a:pt x="20850" y="40730"/>
                    </a:cubicBezTo>
                    <a:cubicBezTo>
                      <a:pt x="20850" y="39697"/>
                      <a:pt x="20850" y="39697"/>
                      <a:pt x="20850" y="39697"/>
                    </a:cubicBezTo>
                    <a:cubicBezTo>
                      <a:pt x="21057" y="39697"/>
                      <a:pt x="21057" y="39697"/>
                      <a:pt x="21057" y="39697"/>
                    </a:cubicBezTo>
                    <a:lnTo>
                      <a:pt x="21057" y="40730"/>
                    </a:lnTo>
                    <a:close/>
                    <a:moveTo>
                      <a:pt x="20813" y="38680"/>
                    </a:moveTo>
                    <a:cubicBezTo>
                      <a:pt x="20767" y="38347"/>
                      <a:pt x="20678" y="38022"/>
                      <a:pt x="20548" y="37712"/>
                    </a:cubicBezTo>
                    <a:cubicBezTo>
                      <a:pt x="20738" y="37632"/>
                      <a:pt x="20738" y="37632"/>
                      <a:pt x="20738" y="37632"/>
                    </a:cubicBezTo>
                    <a:cubicBezTo>
                      <a:pt x="20875" y="37958"/>
                      <a:pt x="20969" y="38301"/>
                      <a:pt x="21018" y="38651"/>
                    </a:cubicBezTo>
                    <a:lnTo>
                      <a:pt x="20813" y="38680"/>
                    </a:lnTo>
                    <a:close/>
                    <a:moveTo>
                      <a:pt x="20045" y="36843"/>
                    </a:moveTo>
                    <a:cubicBezTo>
                      <a:pt x="19841" y="36576"/>
                      <a:pt x="19603" y="36336"/>
                      <a:pt x="19339" y="36128"/>
                    </a:cubicBezTo>
                    <a:cubicBezTo>
                      <a:pt x="19467" y="35965"/>
                      <a:pt x="19467" y="35965"/>
                      <a:pt x="19467" y="35965"/>
                    </a:cubicBezTo>
                    <a:cubicBezTo>
                      <a:pt x="19745" y="36184"/>
                      <a:pt x="19994" y="36437"/>
                      <a:pt x="20209" y="36717"/>
                    </a:cubicBezTo>
                    <a:lnTo>
                      <a:pt x="20045" y="36843"/>
                    </a:lnTo>
                    <a:close/>
                    <a:moveTo>
                      <a:pt x="18477" y="35614"/>
                    </a:moveTo>
                    <a:cubicBezTo>
                      <a:pt x="18168" y="35480"/>
                      <a:pt x="17844" y="35386"/>
                      <a:pt x="17512" y="35336"/>
                    </a:cubicBezTo>
                    <a:cubicBezTo>
                      <a:pt x="17543" y="35131"/>
                      <a:pt x="17543" y="35131"/>
                      <a:pt x="17543" y="35131"/>
                    </a:cubicBezTo>
                    <a:cubicBezTo>
                      <a:pt x="17892" y="35185"/>
                      <a:pt x="18234" y="35283"/>
                      <a:pt x="18559" y="35424"/>
                    </a:cubicBezTo>
                    <a:lnTo>
                      <a:pt x="18477" y="35614"/>
                    </a:lnTo>
                    <a:close/>
                    <a:moveTo>
                      <a:pt x="16496" y="35291"/>
                    </a:moveTo>
                    <a:cubicBezTo>
                      <a:pt x="15463" y="35291"/>
                      <a:pt x="15463" y="35291"/>
                      <a:pt x="15463" y="35291"/>
                    </a:cubicBezTo>
                    <a:cubicBezTo>
                      <a:pt x="15463" y="35085"/>
                      <a:pt x="15463" y="35085"/>
                      <a:pt x="15463" y="35085"/>
                    </a:cubicBezTo>
                    <a:cubicBezTo>
                      <a:pt x="16496" y="35085"/>
                      <a:pt x="16496" y="35085"/>
                      <a:pt x="16496" y="35085"/>
                    </a:cubicBezTo>
                    <a:lnTo>
                      <a:pt x="16496" y="35291"/>
                    </a:lnTo>
                    <a:close/>
                    <a:moveTo>
                      <a:pt x="14429" y="35291"/>
                    </a:moveTo>
                    <a:cubicBezTo>
                      <a:pt x="13745" y="35291"/>
                      <a:pt x="13745" y="35291"/>
                      <a:pt x="13745" y="35291"/>
                    </a:cubicBezTo>
                    <a:cubicBezTo>
                      <a:pt x="13626" y="35291"/>
                      <a:pt x="13506" y="35286"/>
                      <a:pt x="13387" y="35276"/>
                    </a:cubicBezTo>
                    <a:cubicBezTo>
                      <a:pt x="13405" y="35070"/>
                      <a:pt x="13405" y="35070"/>
                      <a:pt x="13405" y="35070"/>
                    </a:cubicBezTo>
                    <a:cubicBezTo>
                      <a:pt x="13518" y="35080"/>
                      <a:pt x="13632" y="35085"/>
                      <a:pt x="13745" y="35085"/>
                    </a:cubicBezTo>
                    <a:cubicBezTo>
                      <a:pt x="14429" y="35085"/>
                      <a:pt x="14429" y="35085"/>
                      <a:pt x="14429" y="35085"/>
                    </a:cubicBezTo>
                    <a:lnTo>
                      <a:pt x="14429" y="35291"/>
                    </a:lnTo>
                    <a:close/>
                    <a:moveTo>
                      <a:pt x="12355" y="35049"/>
                    </a:moveTo>
                    <a:cubicBezTo>
                      <a:pt x="12023" y="34930"/>
                      <a:pt x="11707" y="34768"/>
                      <a:pt x="11415" y="34567"/>
                    </a:cubicBezTo>
                    <a:cubicBezTo>
                      <a:pt x="11532" y="34397"/>
                      <a:pt x="11532" y="34397"/>
                      <a:pt x="11532" y="34397"/>
                    </a:cubicBezTo>
                    <a:cubicBezTo>
                      <a:pt x="11810" y="34587"/>
                      <a:pt x="12110" y="34742"/>
                      <a:pt x="12425" y="34855"/>
                    </a:cubicBezTo>
                    <a:lnTo>
                      <a:pt x="12355" y="35049"/>
                    </a:lnTo>
                    <a:close/>
                    <a:moveTo>
                      <a:pt x="10627" y="33864"/>
                    </a:moveTo>
                    <a:cubicBezTo>
                      <a:pt x="10394" y="33596"/>
                      <a:pt x="10197" y="33300"/>
                      <a:pt x="10040" y="32985"/>
                    </a:cubicBezTo>
                    <a:cubicBezTo>
                      <a:pt x="10225" y="32893"/>
                      <a:pt x="10225" y="32893"/>
                      <a:pt x="10225" y="32893"/>
                    </a:cubicBezTo>
                    <a:cubicBezTo>
                      <a:pt x="10374" y="33193"/>
                      <a:pt x="10562" y="33474"/>
                      <a:pt x="10783" y="33728"/>
                    </a:cubicBezTo>
                    <a:lnTo>
                      <a:pt x="10627" y="33864"/>
                    </a:lnTo>
                    <a:close/>
                    <a:moveTo>
                      <a:pt x="9695" y="31985"/>
                    </a:moveTo>
                    <a:cubicBezTo>
                      <a:pt x="9640" y="31714"/>
                      <a:pt x="9611" y="31436"/>
                      <a:pt x="9611" y="31157"/>
                    </a:cubicBezTo>
                    <a:cubicBezTo>
                      <a:pt x="9611" y="30937"/>
                      <a:pt x="9611" y="30937"/>
                      <a:pt x="9611" y="30937"/>
                    </a:cubicBezTo>
                    <a:cubicBezTo>
                      <a:pt x="9818" y="30937"/>
                      <a:pt x="9818" y="30937"/>
                      <a:pt x="9818" y="30937"/>
                    </a:cubicBezTo>
                    <a:cubicBezTo>
                      <a:pt x="9818" y="31157"/>
                      <a:pt x="9818" y="31157"/>
                      <a:pt x="9818" y="31157"/>
                    </a:cubicBezTo>
                    <a:cubicBezTo>
                      <a:pt x="9818" y="31422"/>
                      <a:pt x="9845" y="31686"/>
                      <a:pt x="9898" y="31943"/>
                    </a:cubicBezTo>
                    <a:lnTo>
                      <a:pt x="9695" y="31985"/>
                    </a:lnTo>
                    <a:close/>
                    <a:moveTo>
                      <a:pt x="9818" y="29903"/>
                    </a:moveTo>
                    <a:cubicBezTo>
                      <a:pt x="9611" y="29903"/>
                      <a:pt x="9611" y="29903"/>
                      <a:pt x="9611" y="29903"/>
                    </a:cubicBezTo>
                    <a:cubicBezTo>
                      <a:pt x="9611" y="29297"/>
                      <a:pt x="9611" y="29297"/>
                      <a:pt x="9611" y="29297"/>
                    </a:cubicBezTo>
                    <a:cubicBezTo>
                      <a:pt x="9611" y="29152"/>
                      <a:pt x="9619" y="29004"/>
                      <a:pt x="9635" y="28860"/>
                    </a:cubicBezTo>
                    <a:cubicBezTo>
                      <a:pt x="9840" y="28882"/>
                      <a:pt x="9840" y="28882"/>
                      <a:pt x="9840" y="28882"/>
                    </a:cubicBezTo>
                    <a:cubicBezTo>
                      <a:pt x="9826" y="29019"/>
                      <a:pt x="9818" y="29159"/>
                      <a:pt x="9818" y="29297"/>
                    </a:cubicBezTo>
                    <a:lnTo>
                      <a:pt x="9818" y="29903"/>
                    </a:lnTo>
                    <a:close/>
                    <a:moveTo>
                      <a:pt x="10074" y="27906"/>
                    </a:moveTo>
                    <a:cubicBezTo>
                      <a:pt x="9881" y="27832"/>
                      <a:pt x="9881" y="27832"/>
                      <a:pt x="9881" y="27832"/>
                    </a:cubicBezTo>
                    <a:cubicBezTo>
                      <a:pt x="10007" y="27503"/>
                      <a:pt x="10175" y="27190"/>
                      <a:pt x="10382" y="26901"/>
                    </a:cubicBezTo>
                    <a:cubicBezTo>
                      <a:pt x="10550" y="27022"/>
                      <a:pt x="10550" y="27022"/>
                      <a:pt x="10550" y="27022"/>
                    </a:cubicBezTo>
                    <a:cubicBezTo>
                      <a:pt x="10354" y="27296"/>
                      <a:pt x="10194" y="27593"/>
                      <a:pt x="10074" y="27906"/>
                    </a:cubicBezTo>
                    <a:close/>
                    <a:moveTo>
                      <a:pt x="11233" y="26285"/>
                    </a:moveTo>
                    <a:cubicBezTo>
                      <a:pt x="11100" y="26127"/>
                      <a:pt x="11100" y="26127"/>
                      <a:pt x="11100" y="26127"/>
                    </a:cubicBezTo>
                    <a:cubicBezTo>
                      <a:pt x="11372" y="25899"/>
                      <a:pt x="11671" y="25708"/>
                      <a:pt x="11990" y="25557"/>
                    </a:cubicBezTo>
                    <a:cubicBezTo>
                      <a:pt x="12079" y="25744"/>
                      <a:pt x="12079" y="25744"/>
                      <a:pt x="12079" y="25744"/>
                    </a:cubicBezTo>
                    <a:cubicBezTo>
                      <a:pt x="11776" y="25887"/>
                      <a:pt x="11491" y="26069"/>
                      <a:pt x="11233" y="26285"/>
                    </a:cubicBezTo>
                    <a:close/>
                    <a:moveTo>
                      <a:pt x="13034" y="25435"/>
                    </a:moveTo>
                    <a:cubicBezTo>
                      <a:pt x="12996" y="25232"/>
                      <a:pt x="12996" y="25232"/>
                      <a:pt x="12996" y="25232"/>
                    </a:cubicBezTo>
                    <a:cubicBezTo>
                      <a:pt x="13242" y="25186"/>
                      <a:pt x="13494" y="25163"/>
                      <a:pt x="13745" y="25163"/>
                    </a:cubicBezTo>
                    <a:cubicBezTo>
                      <a:pt x="14044" y="25163"/>
                      <a:pt x="14044" y="25163"/>
                      <a:pt x="14044" y="25163"/>
                    </a:cubicBezTo>
                    <a:cubicBezTo>
                      <a:pt x="14044" y="25370"/>
                      <a:pt x="14044" y="25370"/>
                      <a:pt x="14044" y="25370"/>
                    </a:cubicBezTo>
                    <a:cubicBezTo>
                      <a:pt x="13745" y="25370"/>
                      <a:pt x="13745" y="25370"/>
                      <a:pt x="13745" y="25370"/>
                    </a:cubicBezTo>
                    <a:cubicBezTo>
                      <a:pt x="13507" y="25370"/>
                      <a:pt x="13267" y="25392"/>
                      <a:pt x="13034" y="25435"/>
                    </a:cubicBezTo>
                    <a:close/>
                    <a:moveTo>
                      <a:pt x="26302" y="25370"/>
                    </a:moveTo>
                    <a:cubicBezTo>
                      <a:pt x="25413" y="25370"/>
                      <a:pt x="25413" y="25370"/>
                      <a:pt x="25413" y="25370"/>
                    </a:cubicBezTo>
                    <a:cubicBezTo>
                      <a:pt x="25413" y="25163"/>
                      <a:pt x="25413" y="25163"/>
                      <a:pt x="25413" y="25163"/>
                    </a:cubicBezTo>
                    <a:cubicBezTo>
                      <a:pt x="26302" y="25163"/>
                      <a:pt x="26302" y="25163"/>
                      <a:pt x="26302" y="25163"/>
                    </a:cubicBezTo>
                    <a:cubicBezTo>
                      <a:pt x="26349" y="25163"/>
                      <a:pt x="26396" y="25163"/>
                      <a:pt x="26443" y="25161"/>
                    </a:cubicBezTo>
                    <a:cubicBezTo>
                      <a:pt x="26450" y="25367"/>
                      <a:pt x="26450" y="25367"/>
                      <a:pt x="26450" y="25367"/>
                    </a:cubicBezTo>
                    <a:cubicBezTo>
                      <a:pt x="26401" y="25369"/>
                      <a:pt x="26351" y="25370"/>
                      <a:pt x="26302" y="25370"/>
                    </a:cubicBezTo>
                    <a:close/>
                    <a:moveTo>
                      <a:pt x="24379" y="25370"/>
                    </a:moveTo>
                    <a:cubicBezTo>
                      <a:pt x="23346" y="25370"/>
                      <a:pt x="23346" y="25370"/>
                      <a:pt x="23346" y="25370"/>
                    </a:cubicBezTo>
                    <a:cubicBezTo>
                      <a:pt x="23346" y="25163"/>
                      <a:pt x="23346" y="25163"/>
                      <a:pt x="23346" y="25163"/>
                    </a:cubicBezTo>
                    <a:cubicBezTo>
                      <a:pt x="24379" y="25163"/>
                      <a:pt x="24379" y="25163"/>
                      <a:pt x="24379" y="25163"/>
                    </a:cubicBezTo>
                    <a:lnTo>
                      <a:pt x="24379" y="25370"/>
                    </a:lnTo>
                    <a:close/>
                    <a:moveTo>
                      <a:pt x="22312" y="25370"/>
                    </a:moveTo>
                    <a:cubicBezTo>
                      <a:pt x="21279" y="25370"/>
                      <a:pt x="21279" y="25370"/>
                      <a:pt x="21279" y="25370"/>
                    </a:cubicBezTo>
                    <a:cubicBezTo>
                      <a:pt x="21279" y="25163"/>
                      <a:pt x="21279" y="25163"/>
                      <a:pt x="21279" y="25163"/>
                    </a:cubicBezTo>
                    <a:cubicBezTo>
                      <a:pt x="22312" y="25163"/>
                      <a:pt x="22312" y="25163"/>
                      <a:pt x="22312" y="25163"/>
                    </a:cubicBezTo>
                    <a:lnTo>
                      <a:pt x="22312" y="25370"/>
                    </a:lnTo>
                    <a:close/>
                    <a:moveTo>
                      <a:pt x="20245" y="25370"/>
                    </a:moveTo>
                    <a:cubicBezTo>
                      <a:pt x="19212" y="25370"/>
                      <a:pt x="19212" y="25370"/>
                      <a:pt x="19212" y="25370"/>
                    </a:cubicBezTo>
                    <a:cubicBezTo>
                      <a:pt x="19212" y="25163"/>
                      <a:pt x="19212" y="25163"/>
                      <a:pt x="19212" y="25163"/>
                    </a:cubicBezTo>
                    <a:cubicBezTo>
                      <a:pt x="20245" y="25163"/>
                      <a:pt x="20245" y="25163"/>
                      <a:pt x="20245" y="25163"/>
                    </a:cubicBezTo>
                    <a:lnTo>
                      <a:pt x="20245" y="25370"/>
                    </a:lnTo>
                    <a:close/>
                    <a:moveTo>
                      <a:pt x="18178" y="25370"/>
                    </a:moveTo>
                    <a:cubicBezTo>
                      <a:pt x="17145" y="25370"/>
                      <a:pt x="17145" y="25370"/>
                      <a:pt x="17145" y="25370"/>
                    </a:cubicBezTo>
                    <a:cubicBezTo>
                      <a:pt x="17145" y="25163"/>
                      <a:pt x="17145" y="25163"/>
                      <a:pt x="17145" y="25163"/>
                    </a:cubicBezTo>
                    <a:cubicBezTo>
                      <a:pt x="18178" y="25163"/>
                      <a:pt x="18178" y="25163"/>
                      <a:pt x="18178" y="25163"/>
                    </a:cubicBezTo>
                    <a:lnTo>
                      <a:pt x="18178" y="25370"/>
                    </a:lnTo>
                    <a:close/>
                    <a:moveTo>
                      <a:pt x="16111" y="25370"/>
                    </a:moveTo>
                    <a:cubicBezTo>
                      <a:pt x="15078" y="25370"/>
                      <a:pt x="15078" y="25370"/>
                      <a:pt x="15078" y="25370"/>
                    </a:cubicBezTo>
                    <a:cubicBezTo>
                      <a:pt x="15078" y="25163"/>
                      <a:pt x="15078" y="25163"/>
                      <a:pt x="15078" y="25163"/>
                    </a:cubicBezTo>
                    <a:cubicBezTo>
                      <a:pt x="16111" y="25163"/>
                      <a:pt x="16111" y="25163"/>
                      <a:pt x="16111" y="25163"/>
                    </a:cubicBezTo>
                    <a:lnTo>
                      <a:pt x="16111" y="25370"/>
                    </a:lnTo>
                    <a:close/>
                    <a:moveTo>
                      <a:pt x="27493" y="25194"/>
                    </a:moveTo>
                    <a:cubicBezTo>
                      <a:pt x="27433" y="24996"/>
                      <a:pt x="27433" y="24996"/>
                      <a:pt x="27433" y="24996"/>
                    </a:cubicBezTo>
                    <a:cubicBezTo>
                      <a:pt x="27753" y="24899"/>
                      <a:pt x="28061" y="24761"/>
                      <a:pt x="28348" y="24584"/>
                    </a:cubicBezTo>
                    <a:cubicBezTo>
                      <a:pt x="28456" y="24760"/>
                      <a:pt x="28456" y="24760"/>
                      <a:pt x="28456" y="24760"/>
                    </a:cubicBezTo>
                    <a:cubicBezTo>
                      <a:pt x="28154" y="24946"/>
                      <a:pt x="27830" y="25092"/>
                      <a:pt x="27493" y="25194"/>
                    </a:cubicBezTo>
                    <a:close/>
                    <a:moveTo>
                      <a:pt x="29279" y="24097"/>
                    </a:moveTo>
                    <a:cubicBezTo>
                      <a:pt x="29130" y="23954"/>
                      <a:pt x="29130" y="23954"/>
                      <a:pt x="29130" y="23954"/>
                    </a:cubicBezTo>
                    <a:cubicBezTo>
                      <a:pt x="29363" y="23711"/>
                      <a:pt x="29565" y="23440"/>
                      <a:pt x="29729" y="23148"/>
                    </a:cubicBezTo>
                    <a:cubicBezTo>
                      <a:pt x="29909" y="23249"/>
                      <a:pt x="29909" y="23249"/>
                      <a:pt x="29909" y="23249"/>
                    </a:cubicBezTo>
                    <a:cubicBezTo>
                      <a:pt x="29736" y="23556"/>
                      <a:pt x="29524" y="23842"/>
                      <a:pt x="29279" y="24097"/>
                    </a:cubicBezTo>
                    <a:close/>
                    <a:moveTo>
                      <a:pt x="30304" y="22268"/>
                    </a:moveTo>
                    <a:cubicBezTo>
                      <a:pt x="30104" y="22216"/>
                      <a:pt x="30104" y="22216"/>
                      <a:pt x="30104" y="22216"/>
                    </a:cubicBezTo>
                    <a:cubicBezTo>
                      <a:pt x="30187" y="21898"/>
                      <a:pt x="30229" y="21568"/>
                      <a:pt x="30229" y="21236"/>
                    </a:cubicBezTo>
                    <a:cubicBezTo>
                      <a:pt x="30229" y="21220"/>
                      <a:pt x="30229" y="21220"/>
                      <a:pt x="30229" y="21220"/>
                    </a:cubicBezTo>
                    <a:cubicBezTo>
                      <a:pt x="30436" y="21220"/>
                      <a:pt x="30436" y="21220"/>
                      <a:pt x="30436" y="21220"/>
                    </a:cubicBezTo>
                    <a:cubicBezTo>
                      <a:pt x="30436" y="21236"/>
                      <a:pt x="30436" y="21236"/>
                      <a:pt x="30436" y="21236"/>
                    </a:cubicBezTo>
                    <a:cubicBezTo>
                      <a:pt x="30436" y="21585"/>
                      <a:pt x="30392" y="21932"/>
                      <a:pt x="30304" y="22268"/>
                    </a:cubicBezTo>
                    <a:close/>
                    <a:moveTo>
                      <a:pt x="30436" y="20186"/>
                    </a:moveTo>
                    <a:cubicBezTo>
                      <a:pt x="30229" y="20186"/>
                      <a:pt x="30229" y="20186"/>
                      <a:pt x="30229" y="20186"/>
                    </a:cubicBezTo>
                    <a:cubicBezTo>
                      <a:pt x="30229" y="19575"/>
                      <a:pt x="30229" y="19575"/>
                      <a:pt x="30229" y="19575"/>
                    </a:cubicBezTo>
                    <a:cubicBezTo>
                      <a:pt x="30229" y="19438"/>
                      <a:pt x="30222" y="19300"/>
                      <a:pt x="30208" y="19165"/>
                    </a:cubicBezTo>
                    <a:cubicBezTo>
                      <a:pt x="30413" y="19143"/>
                      <a:pt x="30413" y="19143"/>
                      <a:pt x="30413" y="19143"/>
                    </a:cubicBezTo>
                    <a:cubicBezTo>
                      <a:pt x="30428" y="19286"/>
                      <a:pt x="30436" y="19431"/>
                      <a:pt x="30436" y="19575"/>
                    </a:cubicBezTo>
                    <a:lnTo>
                      <a:pt x="30436" y="20186"/>
                    </a:lnTo>
                    <a:close/>
                    <a:moveTo>
                      <a:pt x="29975" y="18188"/>
                    </a:moveTo>
                    <a:cubicBezTo>
                      <a:pt x="29856" y="17876"/>
                      <a:pt x="29696" y="17578"/>
                      <a:pt x="29501" y="17304"/>
                    </a:cubicBezTo>
                    <a:cubicBezTo>
                      <a:pt x="29669" y="17184"/>
                      <a:pt x="29669" y="17184"/>
                      <a:pt x="29669" y="17184"/>
                    </a:cubicBezTo>
                    <a:cubicBezTo>
                      <a:pt x="29875" y="17472"/>
                      <a:pt x="30043" y="17786"/>
                      <a:pt x="30168" y="18115"/>
                    </a:cubicBezTo>
                    <a:lnTo>
                      <a:pt x="29975" y="18188"/>
                    </a:lnTo>
                    <a:close/>
                    <a:moveTo>
                      <a:pt x="28819" y="16566"/>
                    </a:moveTo>
                    <a:cubicBezTo>
                      <a:pt x="28561" y="16350"/>
                      <a:pt x="28277" y="16167"/>
                      <a:pt x="27974" y="16023"/>
                    </a:cubicBezTo>
                    <a:cubicBezTo>
                      <a:pt x="28062" y="15837"/>
                      <a:pt x="28062" y="15837"/>
                      <a:pt x="28062" y="15837"/>
                    </a:cubicBezTo>
                    <a:cubicBezTo>
                      <a:pt x="28381" y="15988"/>
                      <a:pt x="28680" y="16180"/>
                      <a:pt x="28952" y="16408"/>
                    </a:cubicBezTo>
                    <a:lnTo>
                      <a:pt x="28819" y="16566"/>
                    </a:lnTo>
                    <a:close/>
                    <a:moveTo>
                      <a:pt x="27019" y="15713"/>
                    </a:moveTo>
                    <a:cubicBezTo>
                      <a:pt x="26784" y="15670"/>
                      <a:pt x="26542" y="15647"/>
                      <a:pt x="26302" y="15647"/>
                    </a:cubicBezTo>
                    <a:cubicBezTo>
                      <a:pt x="26009" y="15647"/>
                      <a:pt x="26009" y="15647"/>
                      <a:pt x="26009" y="15647"/>
                    </a:cubicBezTo>
                    <a:cubicBezTo>
                      <a:pt x="26009" y="15441"/>
                      <a:pt x="26009" y="15441"/>
                      <a:pt x="26009" y="15441"/>
                    </a:cubicBezTo>
                    <a:cubicBezTo>
                      <a:pt x="26302" y="15441"/>
                      <a:pt x="26302" y="15441"/>
                      <a:pt x="26302" y="15441"/>
                    </a:cubicBezTo>
                    <a:cubicBezTo>
                      <a:pt x="26555" y="15441"/>
                      <a:pt x="26809" y="15464"/>
                      <a:pt x="27057" y="15510"/>
                    </a:cubicBezTo>
                    <a:lnTo>
                      <a:pt x="27019" y="15713"/>
                    </a:lnTo>
                    <a:close/>
                    <a:moveTo>
                      <a:pt x="24975" y="15647"/>
                    </a:moveTo>
                    <a:cubicBezTo>
                      <a:pt x="23941" y="15647"/>
                      <a:pt x="23941" y="15647"/>
                      <a:pt x="23941" y="15647"/>
                    </a:cubicBezTo>
                    <a:cubicBezTo>
                      <a:pt x="23943" y="15441"/>
                      <a:pt x="23943" y="15441"/>
                      <a:pt x="23943" y="15441"/>
                    </a:cubicBezTo>
                    <a:cubicBezTo>
                      <a:pt x="24975" y="15441"/>
                      <a:pt x="24975" y="15441"/>
                      <a:pt x="24975" y="15441"/>
                    </a:cubicBezTo>
                    <a:lnTo>
                      <a:pt x="24975" y="15647"/>
                    </a:lnTo>
                    <a:close/>
                    <a:moveTo>
                      <a:pt x="22894" y="15503"/>
                    </a:moveTo>
                    <a:cubicBezTo>
                      <a:pt x="22554" y="15410"/>
                      <a:pt x="22225" y="15273"/>
                      <a:pt x="21919" y="15095"/>
                    </a:cubicBezTo>
                    <a:cubicBezTo>
                      <a:pt x="22022" y="14916"/>
                      <a:pt x="22022" y="14916"/>
                      <a:pt x="22022" y="14916"/>
                    </a:cubicBezTo>
                    <a:cubicBezTo>
                      <a:pt x="22314" y="15085"/>
                      <a:pt x="22625" y="15215"/>
                      <a:pt x="22948" y="15303"/>
                    </a:cubicBezTo>
                    <a:lnTo>
                      <a:pt x="22894" y="15503"/>
                    </a:lnTo>
                    <a:close/>
                    <a:moveTo>
                      <a:pt x="21078" y="14454"/>
                    </a:moveTo>
                    <a:cubicBezTo>
                      <a:pt x="20826" y="14206"/>
                      <a:pt x="20607" y="13927"/>
                      <a:pt x="20426" y="13624"/>
                    </a:cubicBezTo>
                    <a:cubicBezTo>
                      <a:pt x="20603" y="13517"/>
                      <a:pt x="20603" y="13517"/>
                      <a:pt x="20603" y="13517"/>
                    </a:cubicBezTo>
                    <a:cubicBezTo>
                      <a:pt x="20775" y="13805"/>
                      <a:pt x="20984" y="14071"/>
                      <a:pt x="21224" y="14307"/>
                    </a:cubicBezTo>
                    <a:lnTo>
                      <a:pt x="21078" y="14454"/>
                    </a:lnTo>
                    <a:close/>
                    <a:moveTo>
                      <a:pt x="20004" y="12654"/>
                    </a:moveTo>
                    <a:cubicBezTo>
                      <a:pt x="19906" y="12315"/>
                      <a:pt x="19852" y="11964"/>
                      <a:pt x="19844" y="11610"/>
                    </a:cubicBezTo>
                    <a:cubicBezTo>
                      <a:pt x="20050" y="11605"/>
                      <a:pt x="20050" y="11605"/>
                      <a:pt x="20050" y="11605"/>
                    </a:cubicBezTo>
                    <a:cubicBezTo>
                      <a:pt x="20058" y="11941"/>
                      <a:pt x="20109" y="12275"/>
                      <a:pt x="20202" y="12597"/>
                    </a:cubicBezTo>
                    <a:lnTo>
                      <a:pt x="20004" y="12654"/>
                    </a:lnTo>
                    <a:close/>
                    <a:moveTo>
                      <a:pt x="20049" y="10574"/>
                    </a:moveTo>
                    <a:cubicBezTo>
                      <a:pt x="19843" y="10574"/>
                      <a:pt x="19843" y="10574"/>
                      <a:pt x="19843" y="10574"/>
                    </a:cubicBezTo>
                    <a:cubicBezTo>
                      <a:pt x="19843" y="9817"/>
                      <a:pt x="19843" y="9817"/>
                      <a:pt x="19843" y="9817"/>
                    </a:cubicBezTo>
                    <a:cubicBezTo>
                      <a:pt x="19843" y="9722"/>
                      <a:pt x="19846" y="9627"/>
                      <a:pt x="19852" y="9533"/>
                    </a:cubicBezTo>
                    <a:cubicBezTo>
                      <a:pt x="20059" y="9547"/>
                      <a:pt x="20059" y="9547"/>
                      <a:pt x="20059" y="9547"/>
                    </a:cubicBezTo>
                    <a:cubicBezTo>
                      <a:pt x="20052" y="9636"/>
                      <a:pt x="20049" y="9727"/>
                      <a:pt x="20049" y="9817"/>
                    </a:cubicBezTo>
                    <a:lnTo>
                      <a:pt x="20049" y="10574"/>
                    </a:lnTo>
                    <a:close/>
                    <a:moveTo>
                      <a:pt x="20256" y="8563"/>
                    </a:moveTo>
                    <a:cubicBezTo>
                      <a:pt x="20060" y="8497"/>
                      <a:pt x="20060" y="8497"/>
                      <a:pt x="20060" y="8497"/>
                    </a:cubicBezTo>
                    <a:cubicBezTo>
                      <a:pt x="20173" y="8163"/>
                      <a:pt x="20329" y="7844"/>
                      <a:pt x="20525" y="7548"/>
                    </a:cubicBezTo>
                    <a:cubicBezTo>
                      <a:pt x="20697" y="7662"/>
                      <a:pt x="20697" y="7662"/>
                      <a:pt x="20697" y="7662"/>
                    </a:cubicBezTo>
                    <a:cubicBezTo>
                      <a:pt x="20512" y="7943"/>
                      <a:pt x="20363" y="8247"/>
                      <a:pt x="20256" y="8563"/>
                    </a:cubicBezTo>
                    <a:close/>
                    <a:moveTo>
                      <a:pt x="21353" y="6901"/>
                    </a:moveTo>
                    <a:cubicBezTo>
                      <a:pt x="21214" y="6748"/>
                      <a:pt x="21214" y="6748"/>
                      <a:pt x="21214" y="6748"/>
                    </a:cubicBezTo>
                    <a:cubicBezTo>
                      <a:pt x="21477" y="6510"/>
                      <a:pt x="21769" y="6308"/>
                      <a:pt x="22082" y="6145"/>
                    </a:cubicBezTo>
                    <a:cubicBezTo>
                      <a:pt x="22178" y="6328"/>
                      <a:pt x="22178" y="6328"/>
                      <a:pt x="22178" y="6328"/>
                    </a:cubicBezTo>
                    <a:cubicBezTo>
                      <a:pt x="21880" y="6483"/>
                      <a:pt x="21602" y="6676"/>
                      <a:pt x="21353" y="6901"/>
                    </a:cubicBezTo>
                    <a:close/>
                    <a:moveTo>
                      <a:pt x="23121" y="5984"/>
                    </a:moveTo>
                    <a:cubicBezTo>
                      <a:pt x="23076" y="5782"/>
                      <a:pt x="23076" y="5782"/>
                      <a:pt x="23076" y="5782"/>
                    </a:cubicBezTo>
                    <a:cubicBezTo>
                      <a:pt x="23370" y="5716"/>
                      <a:pt x="23673" y="5683"/>
                      <a:pt x="23977" y="5683"/>
                    </a:cubicBezTo>
                    <a:cubicBezTo>
                      <a:pt x="24124" y="5683"/>
                      <a:pt x="24124" y="5683"/>
                      <a:pt x="24124" y="5683"/>
                    </a:cubicBezTo>
                    <a:cubicBezTo>
                      <a:pt x="24124" y="5889"/>
                      <a:pt x="24124" y="5889"/>
                      <a:pt x="24124" y="5889"/>
                    </a:cubicBezTo>
                    <a:cubicBezTo>
                      <a:pt x="23977" y="5889"/>
                      <a:pt x="23977" y="5889"/>
                      <a:pt x="23977" y="5889"/>
                    </a:cubicBezTo>
                    <a:cubicBezTo>
                      <a:pt x="23688" y="5889"/>
                      <a:pt x="23400" y="5921"/>
                      <a:pt x="23121" y="5984"/>
                    </a:cubicBezTo>
                    <a:close/>
                    <a:moveTo>
                      <a:pt x="28162" y="5889"/>
                    </a:moveTo>
                    <a:cubicBezTo>
                      <a:pt x="27225" y="5889"/>
                      <a:pt x="27225" y="5889"/>
                      <a:pt x="27225" y="5889"/>
                    </a:cubicBezTo>
                    <a:cubicBezTo>
                      <a:pt x="27225" y="5683"/>
                      <a:pt x="27225" y="5683"/>
                      <a:pt x="27225" y="5683"/>
                    </a:cubicBezTo>
                    <a:cubicBezTo>
                      <a:pt x="28162" y="5683"/>
                      <a:pt x="28162" y="5683"/>
                      <a:pt x="28162" y="5683"/>
                    </a:cubicBezTo>
                    <a:cubicBezTo>
                      <a:pt x="28193" y="5683"/>
                      <a:pt x="28225" y="5682"/>
                      <a:pt x="28256" y="5682"/>
                    </a:cubicBezTo>
                    <a:cubicBezTo>
                      <a:pt x="28260" y="5888"/>
                      <a:pt x="28260" y="5888"/>
                      <a:pt x="28260" y="5888"/>
                    </a:cubicBezTo>
                    <a:cubicBezTo>
                      <a:pt x="28227" y="5889"/>
                      <a:pt x="28195" y="5889"/>
                      <a:pt x="28162" y="5889"/>
                    </a:cubicBezTo>
                    <a:close/>
                    <a:moveTo>
                      <a:pt x="26191" y="5889"/>
                    </a:moveTo>
                    <a:cubicBezTo>
                      <a:pt x="25158" y="5889"/>
                      <a:pt x="25158" y="5889"/>
                      <a:pt x="25158" y="5889"/>
                    </a:cubicBezTo>
                    <a:cubicBezTo>
                      <a:pt x="25158" y="5683"/>
                      <a:pt x="25158" y="5683"/>
                      <a:pt x="25158" y="5683"/>
                    </a:cubicBezTo>
                    <a:cubicBezTo>
                      <a:pt x="26191" y="5683"/>
                      <a:pt x="26191" y="5683"/>
                      <a:pt x="26191" y="5683"/>
                    </a:cubicBezTo>
                    <a:lnTo>
                      <a:pt x="26191" y="5889"/>
                    </a:lnTo>
                    <a:close/>
                    <a:moveTo>
                      <a:pt x="29305" y="5772"/>
                    </a:moveTo>
                    <a:cubicBezTo>
                      <a:pt x="29263" y="5570"/>
                      <a:pt x="29263" y="5570"/>
                      <a:pt x="29263" y="5570"/>
                    </a:cubicBezTo>
                    <a:cubicBezTo>
                      <a:pt x="29600" y="5499"/>
                      <a:pt x="29924" y="5396"/>
                      <a:pt x="30225" y="5263"/>
                    </a:cubicBezTo>
                    <a:cubicBezTo>
                      <a:pt x="30308" y="5452"/>
                      <a:pt x="30308" y="5452"/>
                      <a:pt x="30308" y="5452"/>
                    </a:cubicBezTo>
                    <a:cubicBezTo>
                      <a:pt x="29995" y="5591"/>
                      <a:pt x="29657" y="5699"/>
                      <a:pt x="29305" y="5772"/>
                    </a:cubicBezTo>
                    <a:close/>
                    <a:moveTo>
                      <a:pt x="31215" y="4909"/>
                    </a:moveTo>
                    <a:cubicBezTo>
                      <a:pt x="31087" y="4747"/>
                      <a:pt x="31087" y="4747"/>
                      <a:pt x="31087" y="4747"/>
                    </a:cubicBezTo>
                    <a:cubicBezTo>
                      <a:pt x="31363" y="4528"/>
                      <a:pt x="31588" y="4281"/>
                      <a:pt x="31755" y="4013"/>
                    </a:cubicBezTo>
                    <a:cubicBezTo>
                      <a:pt x="31931" y="4122"/>
                      <a:pt x="31931" y="4122"/>
                      <a:pt x="31931" y="4122"/>
                    </a:cubicBezTo>
                    <a:cubicBezTo>
                      <a:pt x="31751" y="4410"/>
                      <a:pt x="31511" y="4675"/>
                      <a:pt x="31215" y="4909"/>
                    </a:cubicBezTo>
                    <a:close/>
                    <a:moveTo>
                      <a:pt x="32285" y="3112"/>
                    </a:moveTo>
                    <a:cubicBezTo>
                      <a:pt x="32079" y="3091"/>
                      <a:pt x="32079" y="3091"/>
                      <a:pt x="32079" y="3091"/>
                    </a:cubicBezTo>
                    <a:cubicBezTo>
                      <a:pt x="32086" y="3026"/>
                      <a:pt x="32089" y="2959"/>
                      <a:pt x="32089" y="2893"/>
                    </a:cubicBezTo>
                    <a:cubicBezTo>
                      <a:pt x="32089" y="2069"/>
                      <a:pt x="32089" y="2069"/>
                      <a:pt x="32089" y="2069"/>
                    </a:cubicBezTo>
                    <a:cubicBezTo>
                      <a:pt x="32296" y="2069"/>
                      <a:pt x="32296" y="2069"/>
                      <a:pt x="32296" y="2069"/>
                    </a:cubicBezTo>
                    <a:cubicBezTo>
                      <a:pt x="32296" y="2893"/>
                      <a:pt x="32296" y="2893"/>
                      <a:pt x="32296" y="2893"/>
                    </a:cubicBezTo>
                    <a:cubicBezTo>
                      <a:pt x="32296" y="2966"/>
                      <a:pt x="32292" y="3040"/>
                      <a:pt x="32285" y="3112"/>
                    </a:cubicBezTo>
                    <a:close/>
                    <a:moveTo>
                      <a:pt x="32296" y="1035"/>
                    </a:moveTo>
                    <a:cubicBezTo>
                      <a:pt x="32089" y="1035"/>
                      <a:pt x="32089" y="1035"/>
                      <a:pt x="32089" y="1035"/>
                    </a:cubicBezTo>
                    <a:cubicBezTo>
                      <a:pt x="32089" y="0"/>
                      <a:pt x="32089" y="0"/>
                      <a:pt x="32089" y="0"/>
                    </a:cubicBezTo>
                    <a:cubicBezTo>
                      <a:pt x="32296" y="0"/>
                      <a:pt x="32296" y="0"/>
                      <a:pt x="32296" y="0"/>
                    </a:cubicBezTo>
                    <a:lnTo>
                      <a:pt x="32296" y="103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9" name="Google Shape;1109;p41"/>
            <p:cNvGrpSpPr/>
            <p:nvPr/>
          </p:nvGrpSpPr>
          <p:grpSpPr>
            <a:xfrm>
              <a:off x="7513091" y="3872108"/>
              <a:ext cx="146306" cy="261940"/>
              <a:chOff x="7419591" y="3612333"/>
              <a:chExt cx="146306" cy="261940"/>
            </a:xfrm>
          </p:grpSpPr>
          <p:sp>
            <p:nvSpPr>
              <p:cNvPr id="1110" name="Google Shape;1110;p4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4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4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4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4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4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4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4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4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4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4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4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4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4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4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4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4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4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4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4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41"/>
              <p:cNvSpPr/>
              <p:nvPr/>
            </p:nvSpPr>
            <p:spPr>
              <a:xfrm>
                <a:off x="7545797"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41"/>
              <p:cNvSpPr/>
              <p:nvPr/>
            </p:nvSpPr>
            <p:spPr>
              <a:xfrm>
                <a:off x="7419591" y="3780211"/>
                <a:ext cx="20100" cy="156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2" name="Google Shape;1132;p41"/>
            <p:cNvGrpSpPr/>
            <p:nvPr/>
          </p:nvGrpSpPr>
          <p:grpSpPr>
            <a:xfrm rot="-5400000">
              <a:off x="7087066" y="2262183"/>
              <a:ext cx="146306" cy="261940"/>
              <a:chOff x="7419591" y="3612333"/>
              <a:chExt cx="146306" cy="261940"/>
            </a:xfrm>
          </p:grpSpPr>
          <p:sp>
            <p:nvSpPr>
              <p:cNvPr id="1133" name="Google Shape;1133;p41"/>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41"/>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41"/>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41"/>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41"/>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41"/>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41"/>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41"/>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41"/>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4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41"/>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4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41"/>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41"/>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41"/>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1"/>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1"/>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1"/>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41"/>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41"/>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1"/>
              <p:cNvSpPr/>
              <p:nvPr/>
            </p:nvSpPr>
            <p:spPr>
              <a:xfrm>
                <a:off x="7545797"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1"/>
              <p:cNvSpPr/>
              <p:nvPr/>
            </p:nvSpPr>
            <p:spPr>
              <a:xfrm>
                <a:off x="7419591" y="3780211"/>
                <a:ext cx="20100" cy="15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5" name="Google Shape;1155;p41"/>
            <p:cNvSpPr/>
            <p:nvPr/>
          </p:nvSpPr>
          <p:spPr>
            <a:xfrm>
              <a:off x="7756321" y="899999"/>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41"/>
            <p:cNvSpPr/>
            <p:nvPr/>
          </p:nvSpPr>
          <p:spPr>
            <a:xfrm>
              <a:off x="5930246" y="3862829"/>
              <a:ext cx="286942" cy="419098"/>
            </a:xfrm>
            <a:custGeom>
              <a:avLst/>
              <a:gdLst/>
              <a:ahLst/>
              <a:cxnLst/>
              <a:rect l="l" t="t" r="r" b="b"/>
              <a:pathLst>
                <a:path w="3296" h="4815" extrusionOk="0">
                  <a:moveTo>
                    <a:pt x="1648" y="0"/>
                  </a:moveTo>
                  <a:cubicBezTo>
                    <a:pt x="738" y="0"/>
                    <a:pt x="0" y="738"/>
                    <a:pt x="0" y="1648"/>
                  </a:cubicBezTo>
                  <a:cubicBezTo>
                    <a:pt x="0" y="2558"/>
                    <a:pt x="1648" y="4815"/>
                    <a:pt x="1648" y="4815"/>
                  </a:cubicBezTo>
                  <a:cubicBezTo>
                    <a:pt x="1648" y="4815"/>
                    <a:pt x="3296" y="2558"/>
                    <a:pt x="3296" y="1648"/>
                  </a:cubicBezTo>
                  <a:cubicBezTo>
                    <a:pt x="3296" y="738"/>
                    <a:pt x="2558" y="0"/>
                    <a:pt x="1648" y="0"/>
                  </a:cubicBezTo>
                  <a:close/>
                  <a:moveTo>
                    <a:pt x="764" y="1624"/>
                  </a:moveTo>
                  <a:cubicBezTo>
                    <a:pt x="764" y="1135"/>
                    <a:pt x="1160" y="740"/>
                    <a:pt x="1648" y="740"/>
                  </a:cubicBezTo>
                  <a:cubicBezTo>
                    <a:pt x="2137" y="740"/>
                    <a:pt x="2532" y="1135"/>
                    <a:pt x="2532" y="1624"/>
                  </a:cubicBezTo>
                  <a:cubicBezTo>
                    <a:pt x="2532" y="1629"/>
                    <a:pt x="2532" y="1629"/>
                    <a:pt x="2532" y="1629"/>
                  </a:cubicBezTo>
                  <a:cubicBezTo>
                    <a:pt x="2530" y="2115"/>
                    <a:pt x="2135" y="2509"/>
                    <a:pt x="1648" y="2509"/>
                  </a:cubicBezTo>
                  <a:cubicBezTo>
                    <a:pt x="1161" y="2509"/>
                    <a:pt x="766" y="2115"/>
                    <a:pt x="764" y="1629"/>
                  </a:cubicBezTo>
                  <a:lnTo>
                    <a:pt x="764" y="162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7" name="Google Shape;1157;p41"/>
          <p:cNvSpPr txBox="1">
            <a:spLocks noGrp="1"/>
          </p:cNvSpPr>
          <p:nvPr>
            <p:ph type="title"/>
          </p:nvPr>
        </p:nvSpPr>
        <p:spPr>
          <a:xfrm>
            <a:off x="671841" y="899204"/>
            <a:ext cx="4995000" cy="59401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PT" sz="2000" err="1">
                <a:solidFill>
                  <a:schemeClr val="lt2"/>
                </a:solidFill>
              </a:rPr>
              <a:t>Contextualization</a:t>
            </a:r>
            <a:endParaRPr lang="pt-PT" sz="2000">
              <a:solidFill>
                <a:schemeClr val="lt2"/>
              </a:solidFill>
            </a:endParaRPr>
          </a:p>
        </p:txBody>
      </p:sp>
      <p:pic>
        <p:nvPicPr>
          <p:cNvPr id="2" name="Imagem 1" descr="Uma imagem com texto, logótipo, Autocolante para automóvel, design&#10;&#10;Descrição gerada automaticamente">
            <a:extLst>
              <a:ext uri="{FF2B5EF4-FFF2-40B4-BE49-F238E27FC236}">
                <a16:creationId xmlns:a16="http://schemas.microsoft.com/office/drawing/2014/main" id="{1CF661DC-574B-1DB6-A403-DBA9EAE71882}"/>
              </a:ext>
            </a:extLst>
          </p:cNvPr>
          <p:cNvPicPr>
            <a:picLocks noChangeAspect="1"/>
          </p:cNvPicPr>
          <p:nvPr/>
        </p:nvPicPr>
        <p:blipFill>
          <a:blip r:embed="rId3"/>
          <a:stretch>
            <a:fillRect/>
          </a:stretch>
        </p:blipFill>
        <p:spPr>
          <a:xfrm>
            <a:off x="0" y="3130"/>
            <a:ext cx="1343682" cy="896869"/>
          </a:xfrm>
          <a:prstGeom prst="rect">
            <a:avLst/>
          </a:prstGeom>
        </p:spPr>
      </p:pic>
      <p:sp>
        <p:nvSpPr>
          <p:cNvPr id="14" name="CaixaDeTexto 13">
            <a:extLst>
              <a:ext uri="{FF2B5EF4-FFF2-40B4-BE49-F238E27FC236}">
                <a16:creationId xmlns:a16="http://schemas.microsoft.com/office/drawing/2014/main" id="{D1D2A1FF-CF9D-11B5-0F11-9A43E13519DF}"/>
              </a:ext>
            </a:extLst>
          </p:cNvPr>
          <p:cNvSpPr txBox="1"/>
          <p:nvPr/>
        </p:nvSpPr>
        <p:spPr>
          <a:xfrm>
            <a:off x="671841" y="1493400"/>
            <a:ext cx="4809653" cy="523220"/>
          </a:xfrm>
          <a:prstGeom prst="rect">
            <a:avLst/>
          </a:prstGeom>
          <a:noFill/>
        </p:spPr>
        <p:txBody>
          <a:bodyPr wrap="square" lIns="91440" tIns="45720" rIns="91440" bIns="45720" anchor="t">
            <a:spAutoFit/>
          </a:bodyPr>
          <a:lstStyle/>
          <a:p>
            <a:r>
              <a:rPr lang="en-US"/>
              <a:t>A ridesharing APP where the users can offer and request rides.</a:t>
            </a:r>
          </a:p>
        </p:txBody>
      </p:sp>
      <p:sp>
        <p:nvSpPr>
          <p:cNvPr id="18" name="CaixaDeTexto 17">
            <a:extLst>
              <a:ext uri="{FF2B5EF4-FFF2-40B4-BE49-F238E27FC236}">
                <a16:creationId xmlns:a16="http://schemas.microsoft.com/office/drawing/2014/main" id="{26B7062B-312A-BFBE-C9AF-F55F815203F2}"/>
              </a:ext>
            </a:extLst>
          </p:cNvPr>
          <p:cNvSpPr txBox="1"/>
          <p:nvPr/>
        </p:nvSpPr>
        <p:spPr>
          <a:xfrm>
            <a:off x="661487" y="2956499"/>
            <a:ext cx="4572000" cy="738664"/>
          </a:xfrm>
          <a:prstGeom prst="rect">
            <a:avLst/>
          </a:prstGeom>
          <a:noFill/>
        </p:spPr>
        <p:txBody>
          <a:bodyPr wrap="square" lIns="91440" tIns="45720" rIns="91440" bIns="45720" anchor="t">
            <a:spAutoFit/>
          </a:bodyPr>
          <a:lstStyle/>
          <a:p>
            <a:r>
              <a:rPr lang="en-US"/>
              <a:t>We are personally interested in a platform like this, since we are not from Aveiro, and we need to use public transports which have frequent delays or strikes.</a:t>
            </a:r>
            <a:endParaRPr lang="pt-PT"/>
          </a:p>
        </p:txBody>
      </p:sp>
      <p:sp>
        <p:nvSpPr>
          <p:cNvPr id="21" name="Google Shape;1157;p41">
            <a:extLst>
              <a:ext uri="{FF2B5EF4-FFF2-40B4-BE49-F238E27FC236}">
                <a16:creationId xmlns:a16="http://schemas.microsoft.com/office/drawing/2014/main" id="{EDE75280-226D-19E5-E88B-6383E46AC159}"/>
              </a:ext>
            </a:extLst>
          </p:cNvPr>
          <p:cNvSpPr txBox="1">
            <a:spLocks/>
          </p:cNvSpPr>
          <p:nvPr/>
        </p:nvSpPr>
        <p:spPr>
          <a:xfrm>
            <a:off x="671841" y="2459162"/>
            <a:ext cx="4995000" cy="5940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PT Serif"/>
              <a:buNone/>
              <a:defRPr sz="3300" b="1" i="0" u="none" strike="noStrike" cap="none">
                <a:solidFill>
                  <a:schemeClr val="dk1"/>
                </a:solidFill>
                <a:latin typeface="PT Serif"/>
                <a:ea typeface="PT Serif"/>
                <a:cs typeface="PT Serif"/>
                <a:sym typeface="PT Serif"/>
              </a:defRPr>
            </a:lvl1pPr>
            <a:lvl2pPr marR="0" lvl="1"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2pPr>
            <a:lvl3pPr marR="0" lvl="2"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3pPr>
            <a:lvl4pPr marR="0" lvl="3"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4pPr>
            <a:lvl5pPr marR="0" lvl="4"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5pPr>
            <a:lvl6pPr marR="0" lvl="5"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6pPr>
            <a:lvl7pPr marR="0" lvl="6"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7pPr>
            <a:lvl8pPr marR="0" lvl="7"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8pPr>
            <a:lvl9pPr marR="0" lvl="8"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9pPr>
          </a:lstStyle>
          <a:p>
            <a:r>
              <a:rPr lang="pt-PT" sz="2000" err="1">
                <a:solidFill>
                  <a:schemeClr val="lt2"/>
                </a:solidFill>
              </a:rPr>
              <a:t>Motivation</a:t>
            </a:r>
            <a:endParaRPr lang="pt-PT" sz="2000">
              <a:solidFill>
                <a:schemeClr val="lt2"/>
              </a:solidFill>
            </a:endParaRPr>
          </a:p>
        </p:txBody>
      </p:sp>
      <p:sp>
        <p:nvSpPr>
          <p:cNvPr id="22" name="Google Shape;1163;p42">
            <a:extLst>
              <a:ext uri="{FF2B5EF4-FFF2-40B4-BE49-F238E27FC236}">
                <a16:creationId xmlns:a16="http://schemas.microsoft.com/office/drawing/2014/main" id="{876F3936-F74C-D313-04BE-79D2D3C14CE9}"/>
              </a:ext>
            </a:extLst>
          </p:cNvPr>
          <p:cNvSpPr txBox="1">
            <a:spLocks/>
          </p:cNvSpPr>
          <p:nvPr/>
        </p:nvSpPr>
        <p:spPr>
          <a:xfrm>
            <a:off x="1327947"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PT Serif"/>
              <a:buNone/>
              <a:defRPr sz="3300" b="1" i="0" u="none" strike="noStrike" cap="none">
                <a:solidFill>
                  <a:schemeClr val="dk1"/>
                </a:solidFill>
                <a:latin typeface="PT Serif"/>
                <a:ea typeface="PT Serif"/>
                <a:cs typeface="PT Serif"/>
                <a:sym typeface="PT Serif"/>
              </a:defRPr>
            </a:lvl1pPr>
            <a:lvl2pPr marR="0" lvl="1"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2pPr>
            <a:lvl3pPr marR="0" lvl="2"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3pPr>
            <a:lvl4pPr marR="0" lvl="3"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4pPr>
            <a:lvl5pPr marR="0" lvl="4"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5pPr>
            <a:lvl6pPr marR="0" lvl="5"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6pPr>
            <a:lvl7pPr marR="0" lvl="6"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7pPr>
            <a:lvl8pPr marR="0" lvl="7"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8pPr>
            <a:lvl9pPr marR="0" lvl="8" algn="l" rtl="0">
              <a:lnSpc>
                <a:spcPct val="100000"/>
              </a:lnSpc>
              <a:spcBef>
                <a:spcPts val="0"/>
              </a:spcBef>
              <a:spcAft>
                <a:spcPts val="0"/>
              </a:spcAft>
              <a:buClr>
                <a:schemeClr val="dk1"/>
              </a:buClr>
              <a:buSzPts val="2400"/>
              <a:buFont typeface="PT Serif"/>
              <a:buNone/>
              <a:defRPr sz="2400" b="0" i="0" u="none" strike="noStrike" cap="none">
                <a:solidFill>
                  <a:schemeClr val="dk1"/>
                </a:solidFill>
                <a:latin typeface="PT Serif"/>
                <a:ea typeface="PT Serif"/>
                <a:cs typeface="PT Serif"/>
                <a:sym typeface="PT Serif"/>
              </a:defRPr>
            </a:lvl9pPr>
          </a:lstStyle>
          <a:p>
            <a:r>
              <a:rPr lang="pt-PT" err="1"/>
              <a:t>Introduction</a:t>
            </a:r>
            <a:endParaRPr lang="pt-PT"/>
          </a:p>
        </p:txBody>
      </p:sp>
      <p:sp>
        <p:nvSpPr>
          <p:cNvPr id="4" name="TextBox 3">
            <a:extLst>
              <a:ext uri="{FF2B5EF4-FFF2-40B4-BE49-F238E27FC236}">
                <a16:creationId xmlns:a16="http://schemas.microsoft.com/office/drawing/2014/main" id="{B26A04C1-0E8B-D1A9-3D41-D383D2B195F6}"/>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1163" name="Google Shape;1163;p42"/>
          <p:cNvSpPr txBox="1">
            <a:spLocks noGrp="1"/>
          </p:cNvSpPr>
          <p:nvPr>
            <p:ph type="title"/>
          </p:nvPr>
        </p:nvSpPr>
        <p:spPr>
          <a:xfrm>
            <a:off x="1327947" y="74286"/>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Objectives</a:t>
            </a:r>
            <a:endParaRPr/>
          </a:p>
        </p:txBody>
      </p:sp>
      <p:sp>
        <p:nvSpPr>
          <p:cNvPr id="1165" name="Google Shape;1165;p42"/>
          <p:cNvSpPr txBox="1">
            <a:spLocks noGrp="1"/>
          </p:cNvSpPr>
          <p:nvPr>
            <p:ph type="subTitle" idx="1"/>
          </p:nvPr>
        </p:nvSpPr>
        <p:spPr>
          <a:xfrm>
            <a:off x="1175325" y="2826325"/>
            <a:ext cx="3023100" cy="39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Goals</a:t>
            </a:r>
            <a:endParaRPr/>
          </a:p>
        </p:txBody>
      </p:sp>
      <p:sp>
        <p:nvSpPr>
          <p:cNvPr id="1166" name="Google Shape;1166;p42"/>
          <p:cNvSpPr txBox="1">
            <a:spLocks noGrp="1"/>
          </p:cNvSpPr>
          <p:nvPr>
            <p:ph type="subTitle" idx="2"/>
          </p:nvPr>
        </p:nvSpPr>
        <p:spPr>
          <a:xfrm>
            <a:off x="4945650" y="2826325"/>
            <a:ext cx="3023100" cy="39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Benefits</a:t>
            </a:r>
            <a:endParaRPr/>
          </a:p>
        </p:txBody>
      </p:sp>
      <p:grpSp>
        <p:nvGrpSpPr>
          <p:cNvPr id="1168" name="Google Shape;1168;p42"/>
          <p:cNvGrpSpPr/>
          <p:nvPr/>
        </p:nvGrpSpPr>
        <p:grpSpPr>
          <a:xfrm>
            <a:off x="-499275" y="1488573"/>
            <a:ext cx="10142547" cy="1083127"/>
            <a:chOff x="-499275" y="1488573"/>
            <a:chExt cx="10142547" cy="1083127"/>
          </a:xfrm>
        </p:grpSpPr>
        <p:grpSp>
          <p:nvGrpSpPr>
            <p:cNvPr id="1169" name="Google Shape;1169;p42"/>
            <p:cNvGrpSpPr/>
            <p:nvPr/>
          </p:nvGrpSpPr>
          <p:grpSpPr>
            <a:xfrm>
              <a:off x="-499275" y="1908289"/>
              <a:ext cx="10142547" cy="663411"/>
              <a:chOff x="-499275" y="1885248"/>
              <a:chExt cx="10142547" cy="735000"/>
            </a:xfrm>
          </p:grpSpPr>
          <p:sp>
            <p:nvSpPr>
              <p:cNvPr id="1170" name="Google Shape;1170;p42"/>
              <p:cNvSpPr/>
              <p:nvPr/>
            </p:nvSpPr>
            <p:spPr>
              <a:xfrm>
                <a:off x="-72725" y="1885248"/>
                <a:ext cx="9289500" cy="73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42"/>
              <p:cNvGrpSpPr/>
              <p:nvPr/>
            </p:nvGrpSpPr>
            <p:grpSpPr>
              <a:xfrm>
                <a:off x="-499275" y="2236101"/>
                <a:ext cx="10142547" cy="33287"/>
                <a:chOff x="-499275" y="2010688"/>
                <a:chExt cx="10142547" cy="33287"/>
              </a:xfrm>
            </p:grpSpPr>
            <p:sp>
              <p:nvSpPr>
                <p:cNvPr id="1172" name="Google Shape;1172;p42"/>
                <p:cNvSpPr/>
                <p:nvPr/>
              </p:nvSpPr>
              <p:spPr>
                <a:xfrm>
                  <a:off x="1164400"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42"/>
                <p:cNvSpPr/>
                <p:nvPr/>
              </p:nvSpPr>
              <p:spPr>
                <a:xfrm>
                  <a:off x="2826550"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42"/>
                <p:cNvSpPr/>
                <p:nvPr/>
              </p:nvSpPr>
              <p:spPr>
                <a:xfrm>
                  <a:off x="449022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42"/>
                <p:cNvSpPr/>
                <p:nvPr/>
              </p:nvSpPr>
              <p:spPr>
                <a:xfrm>
                  <a:off x="615237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42"/>
                <p:cNvSpPr/>
                <p:nvPr/>
              </p:nvSpPr>
              <p:spPr>
                <a:xfrm>
                  <a:off x="-499275" y="2010688"/>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42"/>
                <p:cNvSpPr/>
                <p:nvPr/>
              </p:nvSpPr>
              <p:spPr>
                <a:xfrm>
                  <a:off x="7816050" y="2015401"/>
                  <a:ext cx="1827222" cy="28575"/>
                </a:xfrm>
                <a:custGeom>
                  <a:avLst/>
                  <a:gdLst/>
                  <a:ahLst/>
                  <a:cxnLst/>
                  <a:rect l="l" t="t" r="r" b="b"/>
                  <a:pathLst>
                    <a:path w="9103" h="138" extrusionOk="0">
                      <a:moveTo>
                        <a:pt x="9034" y="138"/>
                      </a:moveTo>
                      <a:cubicBezTo>
                        <a:pt x="8344" y="138"/>
                        <a:pt x="8344" y="138"/>
                        <a:pt x="8344" y="138"/>
                      </a:cubicBezTo>
                      <a:cubicBezTo>
                        <a:pt x="8306" y="138"/>
                        <a:pt x="8275" y="107"/>
                        <a:pt x="8275" y="69"/>
                      </a:cubicBezTo>
                      <a:cubicBezTo>
                        <a:pt x="8275" y="31"/>
                        <a:pt x="8306" y="0"/>
                        <a:pt x="8344" y="0"/>
                      </a:cubicBezTo>
                      <a:cubicBezTo>
                        <a:pt x="9034" y="0"/>
                        <a:pt x="9034" y="0"/>
                        <a:pt x="9034" y="0"/>
                      </a:cubicBezTo>
                      <a:cubicBezTo>
                        <a:pt x="9072" y="0"/>
                        <a:pt x="9103" y="31"/>
                        <a:pt x="9103" y="69"/>
                      </a:cubicBezTo>
                      <a:cubicBezTo>
                        <a:pt x="9103" y="107"/>
                        <a:pt x="9072" y="138"/>
                        <a:pt x="9034" y="138"/>
                      </a:cubicBezTo>
                      <a:close/>
                      <a:moveTo>
                        <a:pt x="7654" y="138"/>
                      </a:moveTo>
                      <a:cubicBezTo>
                        <a:pt x="6965" y="138"/>
                        <a:pt x="6965" y="138"/>
                        <a:pt x="6965" y="138"/>
                      </a:cubicBezTo>
                      <a:cubicBezTo>
                        <a:pt x="6927" y="138"/>
                        <a:pt x="6896" y="107"/>
                        <a:pt x="6896" y="69"/>
                      </a:cubicBezTo>
                      <a:cubicBezTo>
                        <a:pt x="6896" y="31"/>
                        <a:pt x="6927" y="0"/>
                        <a:pt x="6965" y="0"/>
                      </a:cubicBezTo>
                      <a:cubicBezTo>
                        <a:pt x="7654" y="0"/>
                        <a:pt x="7654" y="0"/>
                        <a:pt x="7654" y="0"/>
                      </a:cubicBezTo>
                      <a:cubicBezTo>
                        <a:pt x="7692" y="0"/>
                        <a:pt x="7723" y="31"/>
                        <a:pt x="7723" y="69"/>
                      </a:cubicBezTo>
                      <a:cubicBezTo>
                        <a:pt x="7723" y="107"/>
                        <a:pt x="7692" y="138"/>
                        <a:pt x="7654" y="138"/>
                      </a:cubicBezTo>
                      <a:close/>
                      <a:moveTo>
                        <a:pt x="6275" y="138"/>
                      </a:moveTo>
                      <a:cubicBezTo>
                        <a:pt x="5585" y="138"/>
                        <a:pt x="5585" y="138"/>
                        <a:pt x="5585" y="138"/>
                      </a:cubicBezTo>
                      <a:cubicBezTo>
                        <a:pt x="5547" y="138"/>
                        <a:pt x="5517" y="107"/>
                        <a:pt x="5517" y="69"/>
                      </a:cubicBezTo>
                      <a:cubicBezTo>
                        <a:pt x="5517" y="31"/>
                        <a:pt x="5547" y="0"/>
                        <a:pt x="5585" y="0"/>
                      </a:cubicBezTo>
                      <a:cubicBezTo>
                        <a:pt x="6275" y="0"/>
                        <a:pt x="6275" y="0"/>
                        <a:pt x="6275" y="0"/>
                      </a:cubicBezTo>
                      <a:cubicBezTo>
                        <a:pt x="6313" y="0"/>
                        <a:pt x="6344" y="31"/>
                        <a:pt x="6344" y="69"/>
                      </a:cubicBezTo>
                      <a:cubicBezTo>
                        <a:pt x="6344" y="107"/>
                        <a:pt x="6313" y="138"/>
                        <a:pt x="6275" y="138"/>
                      </a:cubicBezTo>
                      <a:close/>
                      <a:moveTo>
                        <a:pt x="4896" y="138"/>
                      </a:moveTo>
                      <a:cubicBezTo>
                        <a:pt x="4206" y="138"/>
                        <a:pt x="4206" y="138"/>
                        <a:pt x="4206" y="138"/>
                      </a:cubicBezTo>
                      <a:cubicBezTo>
                        <a:pt x="4168" y="138"/>
                        <a:pt x="4137" y="107"/>
                        <a:pt x="4137" y="69"/>
                      </a:cubicBezTo>
                      <a:cubicBezTo>
                        <a:pt x="4137" y="31"/>
                        <a:pt x="4168" y="0"/>
                        <a:pt x="4206" y="0"/>
                      </a:cubicBezTo>
                      <a:cubicBezTo>
                        <a:pt x="4896" y="0"/>
                        <a:pt x="4896" y="0"/>
                        <a:pt x="4896" y="0"/>
                      </a:cubicBezTo>
                      <a:cubicBezTo>
                        <a:pt x="4934" y="0"/>
                        <a:pt x="4965" y="31"/>
                        <a:pt x="4965" y="69"/>
                      </a:cubicBezTo>
                      <a:cubicBezTo>
                        <a:pt x="4965" y="107"/>
                        <a:pt x="4934" y="138"/>
                        <a:pt x="4896" y="138"/>
                      </a:cubicBezTo>
                      <a:close/>
                      <a:moveTo>
                        <a:pt x="3517" y="138"/>
                      </a:moveTo>
                      <a:cubicBezTo>
                        <a:pt x="2827" y="138"/>
                        <a:pt x="2827" y="138"/>
                        <a:pt x="2827" y="138"/>
                      </a:cubicBezTo>
                      <a:cubicBezTo>
                        <a:pt x="2789" y="138"/>
                        <a:pt x="2758" y="107"/>
                        <a:pt x="2758" y="69"/>
                      </a:cubicBezTo>
                      <a:cubicBezTo>
                        <a:pt x="2758" y="31"/>
                        <a:pt x="2789" y="0"/>
                        <a:pt x="2827" y="0"/>
                      </a:cubicBezTo>
                      <a:cubicBezTo>
                        <a:pt x="3517" y="0"/>
                        <a:pt x="3517" y="0"/>
                        <a:pt x="3517" y="0"/>
                      </a:cubicBezTo>
                      <a:cubicBezTo>
                        <a:pt x="3555" y="0"/>
                        <a:pt x="3586" y="31"/>
                        <a:pt x="3586" y="69"/>
                      </a:cubicBezTo>
                      <a:cubicBezTo>
                        <a:pt x="3586" y="107"/>
                        <a:pt x="3555" y="138"/>
                        <a:pt x="3517" y="138"/>
                      </a:cubicBezTo>
                      <a:close/>
                      <a:moveTo>
                        <a:pt x="2137" y="138"/>
                      </a:moveTo>
                      <a:cubicBezTo>
                        <a:pt x="1448" y="138"/>
                        <a:pt x="1448" y="138"/>
                        <a:pt x="1448" y="138"/>
                      </a:cubicBezTo>
                      <a:cubicBezTo>
                        <a:pt x="1410" y="138"/>
                        <a:pt x="1379" y="107"/>
                        <a:pt x="1379" y="69"/>
                      </a:cubicBezTo>
                      <a:cubicBezTo>
                        <a:pt x="1379" y="31"/>
                        <a:pt x="1410" y="0"/>
                        <a:pt x="1448" y="0"/>
                      </a:cubicBezTo>
                      <a:cubicBezTo>
                        <a:pt x="2137" y="0"/>
                        <a:pt x="2137" y="0"/>
                        <a:pt x="2137" y="0"/>
                      </a:cubicBezTo>
                      <a:cubicBezTo>
                        <a:pt x="2176" y="0"/>
                        <a:pt x="2206" y="31"/>
                        <a:pt x="2206" y="69"/>
                      </a:cubicBezTo>
                      <a:cubicBezTo>
                        <a:pt x="2206" y="107"/>
                        <a:pt x="2176" y="138"/>
                        <a:pt x="2137" y="138"/>
                      </a:cubicBezTo>
                      <a:close/>
                      <a:moveTo>
                        <a:pt x="758" y="138"/>
                      </a:moveTo>
                      <a:cubicBezTo>
                        <a:pt x="69" y="138"/>
                        <a:pt x="69" y="138"/>
                        <a:pt x="69" y="138"/>
                      </a:cubicBezTo>
                      <a:cubicBezTo>
                        <a:pt x="30" y="138"/>
                        <a:pt x="0" y="107"/>
                        <a:pt x="0" y="69"/>
                      </a:cubicBezTo>
                      <a:cubicBezTo>
                        <a:pt x="0" y="31"/>
                        <a:pt x="30" y="0"/>
                        <a:pt x="69" y="0"/>
                      </a:cubicBezTo>
                      <a:cubicBezTo>
                        <a:pt x="758" y="0"/>
                        <a:pt x="758" y="0"/>
                        <a:pt x="758" y="0"/>
                      </a:cubicBezTo>
                      <a:cubicBezTo>
                        <a:pt x="796" y="0"/>
                        <a:pt x="827" y="31"/>
                        <a:pt x="827" y="69"/>
                      </a:cubicBezTo>
                      <a:cubicBezTo>
                        <a:pt x="827" y="107"/>
                        <a:pt x="796" y="138"/>
                        <a:pt x="758" y="13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78" name="Google Shape;1178;p42"/>
            <p:cNvSpPr/>
            <p:nvPr/>
          </p:nvSpPr>
          <p:spPr>
            <a:xfrm>
              <a:off x="2536796" y="1488574"/>
              <a:ext cx="286945" cy="420292"/>
            </a:xfrm>
            <a:custGeom>
              <a:avLst/>
              <a:gdLst/>
              <a:ahLst/>
              <a:cxnLst/>
              <a:rect l="l" t="t" r="r" b="b"/>
              <a:pathLst>
                <a:path w="3295" h="4816" extrusionOk="0">
                  <a:moveTo>
                    <a:pt x="1647" y="0"/>
                  </a:moveTo>
                  <a:cubicBezTo>
                    <a:pt x="737" y="0"/>
                    <a:pt x="0" y="738"/>
                    <a:pt x="0" y="1648"/>
                  </a:cubicBezTo>
                  <a:cubicBezTo>
                    <a:pt x="0" y="2558"/>
                    <a:pt x="1647" y="4816"/>
                    <a:pt x="1647" y="4816"/>
                  </a:cubicBezTo>
                  <a:cubicBezTo>
                    <a:pt x="1647" y="4816"/>
                    <a:pt x="3295" y="2558"/>
                    <a:pt x="3295" y="1648"/>
                  </a:cubicBezTo>
                  <a:cubicBezTo>
                    <a:pt x="3295" y="738"/>
                    <a:pt x="2558" y="0"/>
                    <a:pt x="1647" y="0"/>
                  </a:cubicBezTo>
                  <a:close/>
                  <a:moveTo>
                    <a:pt x="763" y="1624"/>
                  </a:moveTo>
                  <a:cubicBezTo>
                    <a:pt x="763" y="1136"/>
                    <a:pt x="1159" y="740"/>
                    <a:pt x="1647" y="740"/>
                  </a:cubicBezTo>
                  <a:cubicBezTo>
                    <a:pt x="2136" y="740"/>
                    <a:pt x="2532" y="1136"/>
                    <a:pt x="2532" y="1624"/>
                  </a:cubicBezTo>
                  <a:cubicBezTo>
                    <a:pt x="2532" y="1629"/>
                    <a:pt x="2532" y="1629"/>
                    <a:pt x="2532" y="1629"/>
                  </a:cubicBezTo>
                  <a:cubicBezTo>
                    <a:pt x="2529" y="2115"/>
                    <a:pt x="2134" y="2509"/>
                    <a:pt x="1647" y="2509"/>
                  </a:cubicBezTo>
                  <a:cubicBezTo>
                    <a:pt x="1161" y="2509"/>
                    <a:pt x="766" y="2115"/>
                    <a:pt x="763" y="1629"/>
                  </a:cubicBezTo>
                  <a:lnTo>
                    <a:pt x="763" y="162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42"/>
            <p:cNvSpPr/>
            <p:nvPr/>
          </p:nvSpPr>
          <p:spPr>
            <a:xfrm>
              <a:off x="6320271" y="1488573"/>
              <a:ext cx="286942" cy="419098"/>
            </a:xfrm>
            <a:custGeom>
              <a:avLst/>
              <a:gdLst/>
              <a:ahLst/>
              <a:cxnLst/>
              <a:rect l="l" t="t" r="r" b="b"/>
              <a:pathLst>
                <a:path w="3296" h="4815" extrusionOk="0">
                  <a:moveTo>
                    <a:pt x="1648" y="0"/>
                  </a:moveTo>
                  <a:cubicBezTo>
                    <a:pt x="738" y="0"/>
                    <a:pt x="0" y="738"/>
                    <a:pt x="0" y="1648"/>
                  </a:cubicBezTo>
                  <a:cubicBezTo>
                    <a:pt x="0" y="2558"/>
                    <a:pt x="1648" y="4815"/>
                    <a:pt x="1648" y="4815"/>
                  </a:cubicBezTo>
                  <a:cubicBezTo>
                    <a:pt x="1648" y="4815"/>
                    <a:pt x="3296" y="2558"/>
                    <a:pt x="3296" y="1648"/>
                  </a:cubicBezTo>
                  <a:cubicBezTo>
                    <a:pt x="3296" y="738"/>
                    <a:pt x="2558" y="0"/>
                    <a:pt x="1648" y="0"/>
                  </a:cubicBezTo>
                  <a:close/>
                  <a:moveTo>
                    <a:pt x="764" y="1624"/>
                  </a:moveTo>
                  <a:cubicBezTo>
                    <a:pt x="764" y="1135"/>
                    <a:pt x="1160" y="740"/>
                    <a:pt x="1648" y="740"/>
                  </a:cubicBezTo>
                  <a:cubicBezTo>
                    <a:pt x="2137" y="740"/>
                    <a:pt x="2532" y="1135"/>
                    <a:pt x="2532" y="1624"/>
                  </a:cubicBezTo>
                  <a:cubicBezTo>
                    <a:pt x="2532" y="1629"/>
                    <a:pt x="2532" y="1629"/>
                    <a:pt x="2532" y="1629"/>
                  </a:cubicBezTo>
                  <a:cubicBezTo>
                    <a:pt x="2530" y="2115"/>
                    <a:pt x="2135" y="2509"/>
                    <a:pt x="1648" y="2509"/>
                  </a:cubicBezTo>
                  <a:cubicBezTo>
                    <a:pt x="1161" y="2509"/>
                    <a:pt x="766" y="2115"/>
                    <a:pt x="764" y="1629"/>
                  </a:cubicBezTo>
                  <a:lnTo>
                    <a:pt x="764" y="162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0" name="Google Shape;1180;p42"/>
            <p:cNvGrpSpPr/>
            <p:nvPr/>
          </p:nvGrpSpPr>
          <p:grpSpPr>
            <a:xfrm rot="-5400000">
              <a:off x="6390591" y="2277146"/>
              <a:ext cx="146306" cy="261940"/>
              <a:chOff x="7419591" y="3612333"/>
              <a:chExt cx="146306" cy="261940"/>
            </a:xfrm>
          </p:grpSpPr>
          <p:sp>
            <p:nvSpPr>
              <p:cNvPr id="1181" name="Google Shape;1181;p42"/>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42"/>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42"/>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42"/>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42"/>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2"/>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42"/>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42"/>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2"/>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4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4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4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2"/>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42"/>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42"/>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42"/>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42"/>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42"/>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42"/>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42"/>
              <p:cNvSpPr/>
              <p:nvPr/>
            </p:nvSpPr>
            <p:spPr>
              <a:xfrm>
                <a:off x="7545797"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42"/>
              <p:cNvSpPr/>
              <p:nvPr/>
            </p:nvSpPr>
            <p:spPr>
              <a:xfrm>
                <a:off x="7419591" y="3780211"/>
                <a:ext cx="20100" cy="15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3" name="Google Shape;1203;p42"/>
            <p:cNvGrpSpPr/>
            <p:nvPr/>
          </p:nvGrpSpPr>
          <p:grpSpPr>
            <a:xfrm rot="5400000">
              <a:off x="2607116" y="1936533"/>
              <a:ext cx="146306" cy="261940"/>
              <a:chOff x="7419591" y="3612333"/>
              <a:chExt cx="146306" cy="261940"/>
            </a:xfrm>
          </p:grpSpPr>
          <p:sp>
            <p:nvSpPr>
              <p:cNvPr id="1204" name="Google Shape;1204;p42"/>
              <p:cNvSpPr/>
              <p:nvPr/>
            </p:nvSpPr>
            <p:spPr>
              <a:xfrm>
                <a:off x="7426735" y="3612333"/>
                <a:ext cx="132160" cy="261940"/>
              </a:xfrm>
              <a:custGeom>
                <a:avLst/>
                <a:gdLst/>
                <a:ahLst/>
                <a:cxnLst/>
                <a:rect l="l" t="t" r="r" b="b"/>
                <a:pathLst>
                  <a:path w="1507" h="3002" extrusionOk="0">
                    <a:moveTo>
                      <a:pt x="0" y="2644"/>
                    </a:moveTo>
                    <a:cubicBezTo>
                      <a:pt x="0" y="184"/>
                      <a:pt x="0" y="184"/>
                      <a:pt x="0" y="184"/>
                    </a:cubicBezTo>
                    <a:cubicBezTo>
                      <a:pt x="0" y="82"/>
                      <a:pt x="83" y="0"/>
                      <a:pt x="184" y="0"/>
                    </a:cubicBezTo>
                    <a:cubicBezTo>
                      <a:pt x="1323" y="0"/>
                      <a:pt x="1323" y="0"/>
                      <a:pt x="1323" y="0"/>
                    </a:cubicBezTo>
                    <a:cubicBezTo>
                      <a:pt x="1424" y="0"/>
                      <a:pt x="1507" y="82"/>
                      <a:pt x="1507" y="184"/>
                    </a:cubicBezTo>
                    <a:cubicBezTo>
                      <a:pt x="1507" y="2644"/>
                      <a:pt x="1507" y="2644"/>
                      <a:pt x="1507" y="2644"/>
                    </a:cubicBezTo>
                    <a:cubicBezTo>
                      <a:pt x="1507" y="2821"/>
                      <a:pt x="1377" y="2969"/>
                      <a:pt x="1208" y="2997"/>
                    </a:cubicBezTo>
                    <a:cubicBezTo>
                      <a:pt x="1189" y="3001"/>
                      <a:pt x="1169" y="3002"/>
                      <a:pt x="1149" y="3002"/>
                    </a:cubicBezTo>
                    <a:cubicBezTo>
                      <a:pt x="358" y="3002"/>
                      <a:pt x="358" y="3002"/>
                      <a:pt x="358" y="3002"/>
                    </a:cubicBezTo>
                    <a:cubicBezTo>
                      <a:pt x="161" y="3002"/>
                      <a:pt x="0" y="2841"/>
                      <a:pt x="0" y="2644"/>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42"/>
              <p:cNvSpPr/>
              <p:nvPr/>
            </p:nvSpPr>
            <p:spPr>
              <a:xfrm>
                <a:off x="7523175" y="3838551"/>
                <a:ext cx="28575" cy="28575"/>
              </a:xfrm>
              <a:custGeom>
                <a:avLst/>
                <a:gdLst/>
                <a:ahLst/>
                <a:cxnLst/>
                <a:rect l="l" t="t" r="r" b="b"/>
                <a:pathLst>
                  <a:path w="328" h="328" extrusionOk="0">
                    <a:moveTo>
                      <a:pt x="283" y="0"/>
                    </a:moveTo>
                    <a:cubicBezTo>
                      <a:pt x="308" y="0"/>
                      <a:pt x="328" y="20"/>
                      <a:pt x="328" y="44"/>
                    </a:cubicBezTo>
                    <a:cubicBezTo>
                      <a:pt x="328" y="201"/>
                      <a:pt x="201" y="328"/>
                      <a:pt x="44" y="328"/>
                    </a:cubicBezTo>
                    <a:cubicBezTo>
                      <a:pt x="20" y="328"/>
                      <a:pt x="0" y="308"/>
                      <a:pt x="0" y="283"/>
                    </a:cubicBezTo>
                    <a:cubicBezTo>
                      <a:pt x="0" y="258"/>
                      <a:pt x="20" y="238"/>
                      <a:pt x="44" y="238"/>
                    </a:cubicBezTo>
                    <a:cubicBezTo>
                      <a:pt x="151" y="238"/>
                      <a:pt x="238" y="151"/>
                      <a:pt x="238" y="44"/>
                    </a:cubicBezTo>
                    <a:cubicBezTo>
                      <a:pt x="238" y="20"/>
                      <a:pt x="258" y="0"/>
                      <a:pt x="283"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42"/>
              <p:cNvSpPr/>
              <p:nvPr/>
            </p:nvSpPr>
            <p:spPr>
              <a:xfrm>
                <a:off x="7433879" y="3838551"/>
                <a:ext cx="28575" cy="28575"/>
              </a:xfrm>
              <a:custGeom>
                <a:avLst/>
                <a:gdLst/>
                <a:ahLst/>
                <a:cxnLst/>
                <a:rect l="l" t="t" r="r" b="b"/>
                <a:pathLst>
                  <a:path w="328" h="328" extrusionOk="0">
                    <a:moveTo>
                      <a:pt x="45" y="0"/>
                    </a:moveTo>
                    <a:cubicBezTo>
                      <a:pt x="70" y="0"/>
                      <a:pt x="90" y="20"/>
                      <a:pt x="90" y="44"/>
                    </a:cubicBezTo>
                    <a:cubicBezTo>
                      <a:pt x="90" y="151"/>
                      <a:pt x="177" y="238"/>
                      <a:pt x="284" y="238"/>
                    </a:cubicBezTo>
                    <a:cubicBezTo>
                      <a:pt x="308" y="238"/>
                      <a:pt x="328" y="258"/>
                      <a:pt x="328" y="283"/>
                    </a:cubicBezTo>
                    <a:cubicBezTo>
                      <a:pt x="328" y="308"/>
                      <a:pt x="308" y="328"/>
                      <a:pt x="284" y="328"/>
                    </a:cubicBezTo>
                    <a:cubicBezTo>
                      <a:pt x="128" y="328"/>
                      <a:pt x="0" y="201"/>
                      <a:pt x="0" y="44"/>
                    </a:cubicBezTo>
                    <a:cubicBezTo>
                      <a:pt x="0" y="20"/>
                      <a:pt x="20" y="0"/>
                      <a:pt x="45" y="0"/>
                    </a:cubicBezTo>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42"/>
              <p:cNvSpPr/>
              <p:nvPr/>
            </p:nvSpPr>
            <p:spPr>
              <a:xfrm>
                <a:off x="7519603" y="3619477"/>
                <a:ext cx="23813" cy="9525"/>
              </a:xfrm>
              <a:custGeom>
                <a:avLst/>
                <a:gdLst/>
                <a:ahLst/>
                <a:cxnLst/>
                <a:rect l="l" t="t" r="r" b="b"/>
                <a:pathLst>
                  <a:path w="263" h="104" extrusionOk="0">
                    <a:moveTo>
                      <a:pt x="2" y="0"/>
                    </a:moveTo>
                    <a:cubicBezTo>
                      <a:pt x="262" y="0"/>
                      <a:pt x="262" y="0"/>
                      <a:pt x="262" y="0"/>
                    </a:cubicBezTo>
                    <a:cubicBezTo>
                      <a:pt x="263" y="0"/>
                      <a:pt x="263" y="1"/>
                      <a:pt x="263" y="2"/>
                    </a:cubicBezTo>
                    <a:cubicBezTo>
                      <a:pt x="263" y="103"/>
                      <a:pt x="263" y="103"/>
                      <a:pt x="263" y="103"/>
                    </a:cubicBezTo>
                    <a:cubicBezTo>
                      <a:pt x="263" y="104"/>
                      <a:pt x="263" y="104"/>
                      <a:pt x="262" y="104"/>
                    </a:cubicBezTo>
                    <a:cubicBezTo>
                      <a:pt x="2" y="104"/>
                      <a:pt x="2" y="104"/>
                      <a:pt x="2" y="104"/>
                    </a:cubicBezTo>
                    <a:cubicBezTo>
                      <a:pt x="1" y="104"/>
                      <a:pt x="0" y="104"/>
                      <a:pt x="0" y="103"/>
                    </a:cubicBezTo>
                    <a:cubicBezTo>
                      <a:pt x="0" y="2"/>
                      <a:pt x="0" y="2"/>
                      <a:pt x="0" y="2"/>
                    </a:cubicBezTo>
                    <a:cubicBezTo>
                      <a:pt x="0" y="1"/>
                      <a:pt x="1" y="0"/>
                      <a:pt x="2"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42"/>
              <p:cNvSpPr/>
              <p:nvPr/>
            </p:nvSpPr>
            <p:spPr>
              <a:xfrm>
                <a:off x="7445785" y="3619477"/>
                <a:ext cx="22622" cy="9525"/>
              </a:xfrm>
              <a:custGeom>
                <a:avLst/>
                <a:gdLst/>
                <a:ahLst/>
                <a:cxnLst/>
                <a:rect l="l" t="t" r="r" b="b"/>
                <a:pathLst>
                  <a:path w="263" h="104" extrusionOk="0">
                    <a:moveTo>
                      <a:pt x="1" y="0"/>
                    </a:moveTo>
                    <a:cubicBezTo>
                      <a:pt x="261" y="0"/>
                      <a:pt x="261" y="0"/>
                      <a:pt x="261" y="0"/>
                    </a:cubicBezTo>
                    <a:cubicBezTo>
                      <a:pt x="262" y="0"/>
                      <a:pt x="263" y="1"/>
                      <a:pt x="263" y="2"/>
                    </a:cubicBezTo>
                    <a:cubicBezTo>
                      <a:pt x="263" y="103"/>
                      <a:pt x="263" y="103"/>
                      <a:pt x="263" y="103"/>
                    </a:cubicBezTo>
                    <a:cubicBezTo>
                      <a:pt x="263" y="104"/>
                      <a:pt x="262" y="104"/>
                      <a:pt x="261" y="104"/>
                    </a:cubicBezTo>
                    <a:cubicBezTo>
                      <a:pt x="1" y="104"/>
                      <a:pt x="1" y="104"/>
                      <a:pt x="1" y="104"/>
                    </a:cubicBezTo>
                    <a:cubicBezTo>
                      <a:pt x="1" y="104"/>
                      <a:pt x="0" y="104"/>
                      <a:pt x="0" y="103"/>
                    </a:cubicBezTo>
                    <a:cubicBezTo>
                      <a:pt x="0" y="2"/>
                      <a:pt x="0" y="2"/>
                      <a:pt x="0" y="2"/>
                    </a:cubicBezTo>
                    <a:cubicBezTo>
                      <a:pt x="0" y="1"/>
                      <a:pt x="1" y="0"/>
                      <a:pt x="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42"/>
              <p:cNvSpPr/>
              <p:nvPr/>
            </p:nvSpPr>
            <p:spPr>
              <a:xfrm>
                <a:off x="7455310" y="3649243"/>
                <a:ext cx="78581" cy="11906"/>
              </a:xfrm>
              <a:custGeom>
                <a:avLst/>
                <a:gdLst/>
                <a:ahLst/>
                <a:cxnLst/>
                <a:rect l="l" t="t" r="r" b="b"/>
                <a:pathLst>
                  <a:path w="901" h="131" extrusionOk="0">
                    <a:moveTo>
                      <a:pt x="94" y="131"/>
                    </a:moveTo>
                    <a:cubicBezTo>
                      <a:pt x="33" y="80"/>
                      <a:pt x="33" y="80"/>
                      <a:pt x="33" y="80"/>
                    </a:cubicBezTo>
                    <a:cubicBezTo>
                      <a:pt x="0" y="53"/>
                      <a:pt x="19" y="0"/>
                      <a:pt x="61" y="0"/>
                    </a:cubicBezTo>
                    <a:cubicBezTo>
                      <a:pt x="840" y="0"/>
                      <a:pt x="840" y="0"/>
                      <a:pt x="840" y="0"/>
                    </a:cubicBezTo>
                    <a:cubicBezTo>
                      <a:pt x="882" y="0"/>
                      <a:pt x="901" y="53"/>
                      <a:pt x="868" y="80"/>
                    </a:cubicBezTo>
                    <a:cubicBezTo>
                      <a:pt x="807" y="131"/>
                      <a:pt x="807" y="131"/>
                      <a:pt x="807" y="131"/>
                    </a:cubicBezTo>
                    <a:lnTo>
                      <a:pt x="94" y="131"/>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42"/>
              <p:cNvSpPr/>
              <p:nvPr/>
            </p:nvSpPr>
            <p:spPr>
              <a:xfrm>
                <a:off x="7452928" y="3770686"/>
                <a:ext cx="82152" cy="39291"/>
              </a:xfrm>
              <a:custGeom>
                <a:avLst/>
                <a:gdLst/>
                <a:ahLst/>
                <a:cxnLst/>
                <a:rect l="l" t="t" r="r" b="b"/>
                <a:pathLst>
                  <a:path w="941" h="450" extrusionOk="0">
                    <a:moveTo>
                      <a:pt x="36" y="257"/>
                    </a:moveTo>
                    <a:cubicBezTo>
                      <a:pt x="134" y="0"/>
                      <a:pt x="134" y="0"/>
                      <a:pt x="134" y="0"/>
                    </a:cubicBezTo>
                    <a:cubicBezTo>
                      <a:pt x="807" y="0"/>
                      <a:pt x="807" y="0"/>
                      <a:pt x="807" y="0"/>
                    </a:cubicBezTo>
                    <a:cubicBezTo>
                      <a:pt x="905" y="257"/>
                      <a:pt x="905" y="257"/>
                      <a:pt x="905" y="257"/>
                    </a:cubicBezTo>
                    <a:cubicBezTo>
                      <a:pt x="941" y="350"/>
                      <a:pt x="872" y="450"/>
                      <a:pt x="772" y="450"/>
                    </a:cubicBezTo>
                    <a:cubicBezTo>
                      <a:pt x="169" y="450"/>
                      <a:pt x="169" y="450"/>
                      <a:pt x="169" y="450"/>
                    </a:cubicBezTo>
                    <a:cubicBezTo>
                      <a:pt x="69" y="450"/>
                      <a:pt x="0" y="350"/>
                      <a:pt x="36" y="257"/>
                    </a:cubicBezTo>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42"/>
              <p:cNvSpPr/>
              <p:nvPr/>
            </p:nvSpPr>
            <p:spPr>
              <a:xfrm>
                <a:off x="7449356" y="3719489"/>
                <a:ext cx="8335" cy="39291"/>
              </a:xfrm>
              <a:custGeom>
                <a:avLst/>
                <a:gdLst/>
                <a:ahLst/>
                <a:cxnLst/>
                <a:rect l="l" t="t" r="r" b="b"/>
                <a:pathLst>
                  <a:path w="7" h="33" extrusionOk="0">
                    <a:moveTo>
                      <a:pt x="7" y="0"/>
                    </a:moveTo>
                    <a:lnTo>
                      <a:pt x="7" y="30"/>
                    </a:lnTo>
                    <a:lnTo>
                      <a:pt x="0" y="33"/>
                    </a:lnTo>
                    <a:lnTo>
                      <a:pt x="0" y="0"/>
                    </a:lnTo>
                    <a:lnTo>
                      <a:pt x="7"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42"/>
              <p:cNvSpPr/>
              <p:nvPr/>
            </p:nvSpPr>
            <p:spPr>
              <a:xfrm>
                <a:off x="7449356" y="3669483"/>
                <a:ext cx="8335" cy="39291"/>
              </a:xfrm>
              <a:custGeom>
                <a:avLst/>
                <a:gdLst/>
                <a:ahLst/>
                <a:cxnLst/>
                <a:rect l="l" t="t" r="r" b="b"/>
                <a:pathLst>
                  <a:path w="7" h="33" extrusionOk="0">
                    <a:moveTo>
                      <a:pt x="7" y="33"/>
                    </a:moveTo>
                    <a:lnTo>
                      <a:pt x="7" y="3"/>
                    </a:lnTo>
                    <a:lnTo>
                      <a:pt x="0" y="0"/>
                    </a:lnTo>
                    <a:lnTo>
                      <a:pt x="0" y="33"/>
                    </a:lnTo>
                    <a:lnTo>
                      <a:pt x="7"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4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42"/>
              <p:cNvSpPr/>
              <p:nvPr/>
            </p:nvSpPr>
            <p:spPr>
              <a:xfrm>
                <a:off x="7530318" y="3669483"/>
                <a:ext cx="8335" cy="39291"/>
              </a:xfrm>
              <a:custGeom>
                <a:avLst/>
                <a:gdLst/>
                <a:ahLst/>
                <a:cxnLst/>
                <a:rect l="l" t="t" r="r" b="b"/>
                <a:pathLst>
                  <a:path w="7" h="33" extrusionOk="0">
                    <a:moveTo>
                      <a:pt x="0" y="33"/>
                    </a:moveTo>
                    <a:lnTo>
                      <a:pt x="0" y="3"/>
                    </a:lnTo>
                    <a:lnTo>
                      <a:pt x="7" y="0"/>
                    </a:lnTo>
                    <a:lnTo>
                      <a:pt x="7" y="33"/>
                    </a:lnTo>
                    <a:lnTo>
                      <a:pt x="0" y="3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4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close/>
                  </a:path>
                </a:pathLst>
              </a:custGeom>
              <a:solidFill>
                <a:srgbClr val="3030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42"/>
              <p:cNvSpPr/>
              <p:nvPr/>
            </p:nvSpPr>
            <p:spPr>
              <a:xfrm>
                <a:off x="7530318" y="3719489"/>
                <a:ext cx="8335" cy="39291"/>
              </a:xfrm>
              <a:custGeom>
                <a:avLst/>
                <a:gdLst/>
                <a:ahLst/>
                <a:cxnLst/>
                <a:rect l="l" t="t" r="r" b="b"/>
                <a:pathLst>
                  <a:path w="7" h="33" extrusionOk="0">
                    <a:moveTo>
                      <a:pt x="0" y="0"/>
                    </a:moveTo>
                    <a:lnTo>
                      <a:pt x="0" y="30"/>
                    </a:lnTo>
                    <a:lnTo>
                      <a:pt x="7" y="33"/>
                    </a:lnTo>
                    <a:lnTo>
                      <a:pt x="7" y="0"/>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42"/>
              <p:cNvSpPr/>
              <p:nvPr/>
            </p:nvSpPr>
            <p:spPr>
              <a:xfrm>
                <a:off x="7529128" y="3612333"/>
                <a:ext cx="29766" cy="260746"/>
              </a:xfrm>
              <a:custGeom>
                <a:avLst/>
                <a:gdLst/>
                <a:ahLst/>
                <a:cxnLst/>
                <a:rect l="l" t="t" r="r" b="b"/>
                <a:pathLst>
                  <a:path w="335" h="2997" extrusionOk="0">
                    <a:moveTo>
                      <a:pt x="151" y="0"/>
                    </a:moveTo>
                    <a:cubicBezTo>
                      <a:pt x="112" y="0"/>
                      <a:pt x="112" y="0"/>
                      <a:pt x="112" y="0"/>
                    </a:cubicBezTo>
                    <a:cubicBezTo>
                      <a:pt x="112" y="84"/>
                      <a:pt x="112" y="84"/>
                      <a:pt x="112" y="84"/>
                    </a:cubicBezTo>
                    <a:cubicBezTo>
                      <a:pt x="157" y="84"/>
                      <a:pt x="157" y="84"/>
                      <a:pt x="157" y="84"/>
                    </a:cubicBezTo>
                    <a:cubicBezTo>
                      <a:pt x="158" y="84"/>
                      <a:pt x="158" y="85"/>
                      <a:pt x="158" y="86"/>
                    </a:cubicBezTo>
                    <a:cubicBezTo>
                      <a:pt x="158" y="187"/>
                      <a:pt x="158" y="187"/>
                      <a:pt x="158" y="187"/>
                    </a:cubicBezTo>
                    <a:cubicBezTo>
                      <a:pt x="158" y="188"/>
                      <a:pt x="158" y="188"/>
                      <a:pt x="157" y="188"/>
                    </a:cubicBezTo>
                    <a:cubicBezTo>
                      <a:pt x="112" y="188"/>
                      <a:pt x="112" y="188"/>
                      <a:pt x="112" y="188"/>
                    </a:cubicBezTo>
                    <a:cubicBezTo>
                      <a:pt x="112" y="1541"/>
                      <a:pt x="112" y="1541"/>
                      <a:pt x="112" y="1541"/>
                    </a:cubicBezTo>
                    <a:cubicBezTo>
                      <a:pt x="112" y="1542"/>
                      <a:pt x="112" y="1542"/>
                      <a:pt x="112" y="1542"/>
                    </a:cubicBezTo>
                    <a:cubicBezTo>
                      <a:pt x="112" y="1685"/>
                      <a:pt x="112" y="1685"/>
                      <a:pt x="112" y="1685"/>
                    </a:cubicBezTo>
                    <a:cubicBezTo>
                      <a:pt x="95" y="1678"/>
                      <a:pt x="95" y="1678"/>
                      <a:pt x="95" y="1678"/>
                    </a:cubicBezTo>
                    <a:cubicBezTo>
                      <a:pt x="41" y="2107"/>
                      <a:pt x="41" y="2107"/>
                      <a:pt x="41" y="2107"/>
                    </a:cubicBezTo>
                    <a:cubicBezTo>
                      <a:pt x="43" y="2130"/>
                      <a:pt x="40" y="2154"/>
                      <a:pt x="32" y="2175"/>
                    </a:cubicBezTo>
                    <a:cubicBezTo>
                      <a:pt x="32" y="2175"/>
                      <a:pt x="32" y="2175"/>
                      <a:pt x="32" y="2175"/>
                    </a:cubicBezTo>
                    <a:cubicBezTo>
                      <a:pt x="0" y="2373"/>
                      <a:pt x="4" y="2615"/>
                      <a:pt x="21" y="2833"/>
                    </a:cubicBezTo>
                    <a:cubicBezTo>
                      <a:pt x="107" y="2814"/>
                      <a:pt x="171" y="2736"/>
                      <a:pt x="171" y="2644"/>
                    </a:cubicBezTo>
                    <a:cubicBezTo>
                      <a:pt x="171" y="2620"/>
                      <a:pt x="191" y="2600"/>
                      <a:pt x="216" y="2600"/>
                    </a:cubicBezTo>
                    <a:cubicBezTo>
                      <a:pt x="241" y="2600"/>
                      <a:pt x="261" y="2620"/>
                      <a:pt x="261" y="2644"/>
                    </a:cubicBezTo>
                    <a:cubicBezTo>
                      <a:pt x="261" y="2783"/>
                      <a:pt x="160" y="2899"/>
                      <a:pt x="28" y="2923"/>
                    </a:cubicBezTo>
                    <a:cubicBezTo>
                      <a:pt x="31" y="2948"/>
                      <a:pt x="33" y="2973"/>
                      <a:pt x="36" y="2997"/>
                    </a:cubicBezTo>
                    <a:cubicBezTo>
                      <a:pt x="205" y="2969"/>
                      <a:pt x="335" y="2821"/>
                      <a:pt x="335" y="2644"/>
                    </a:cubicBezTo>
                    <a:cubicBezTo>
                      <a:pt x="335" y="184"/>
                      <a:pt x="335" y="184"/>
                      <a:pt x="335" y="184"/>
                    </a:cubicBezTo>
                    <a:cubicBezTo>
                      <a:pt x="335" y="82"/>
                      <a:pt x="252" y="0"/>
                      <a:pt x="151"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42"/>
              <p:cNvSpPr/>
              <p:nvPr/>
            </p:nvSpPr>
            <p:spPr>
              <a:xfrm>
                <a:off x="7538653" y="3619477"/>
                <a:ext cx="4762" cy="9525"/>
              </a:xfrm>
              <a:custGeom>
                <a:avLst/>
                <a:gdLst/>
                <a:ahLst/>
                <a:cxnLst/>
                <a:rect l="l" t="t" r="r" b="b"/>
                <a:pathLst>
                  <a:path w="46" h="104" extrusionOk="0">
                    <a:moveTo>
                      <a:pt x="45" y="0"/>
                    </a:moveTo>
                    <a:cubicBezTo>
                      <a:pt x="0" y="0"/>
                      <a:pt x="0" y="0"/>
                      <a:pt x="0" y="0"/>
                    </a:cubicBezTo>
                    <a:cubicBezTo>
                      <a:pt x="0" y="104"/>
                      <a:pt x="0" y="104"/>
                      <a:pt x="0" y="104"/>
                    </a:cubicBezTo>
                    <a:cubicBezTo>
                      <a:pt x="45" y="104"/>
                      <a:pt x="45" y="104"/>
                      <a:pt x="45" y="104"/>
                    </a:cubicBezTo>
                    <a:cubicBezTo>
                      <a:pt x="46" y="104"/>
                      <a:pt x="46" y="104"/>
                      <a:pt x="46" y="103"/>
                    </a:cubicBezTo>
                    <a:cubicBezTo>
                      <a:pt x="46" y="2"/>
                      <a:pt x="46" y="2"/>
                      <a:pt x="46" y="2"/>
                    </a:cubicBezTo>
                    <a:cubicBezTo>
                      <a:pt x="46" y="1"/>
                      <a:pt x="46" y="0"/>
                      <a:pt x="45"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42"/>
              <p:cNvSpPr/>
              <p:nvPr/>
            </p:nvSpPr>
            <p:spPr>
              <a:xfrm>
                <a:off x="7532700" y="3795688"/>
                <a:ext cx="0" cy="5953"/>
              </a:xfrm>
              <a:custGeom>
                <a:avLst/>
                <a:gdLst/>
                <a:ahLst/>
                <a:cxnLst/>
                <a:rect l="l" t="t" r="r" b="b"/>
                <a:pathLst>
                  <a:path w="11" h="68" extrusionOk="0">
                    <a:moveTo>
                      <a:pt x="0" y="0"/>
                    </a:moveTo>
                    <a:cubicBezTo>
                      <a:pt x="0" y="68"/>
                      <a:pt x="0" y="68"/>
                      <a:pt x="0" y="68"/>
                    </a:cubicBezTo>
                    <a:cubicBezTo>
                      <a:pt x="0" y="47"/>
                      <a:pt x="0" y="23"/>
                      <a:pt x="0" y="0"/>
                    </a:cubicBezTo>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42"/>
              <p:cNvSpPr/>
              <p:nvPr/>
            </p:nvSpPr>
            <p:spPr>
              <a:xfrm>
                <a:off x="7537462" y="3746873"/>
                <a:ext cx="1191" cy="11906"/>
              </a:xfrm>
              <a:custGeom>
                <a:avLst/>
                <a:gdLst/>
                <a:ahLst/>
                <a:cxnLst/>
                <a:rect l="l" t="t" r="r" b="b"/>
                <a:pathLst>
                  <a:path w="1" h="10" extrusionOk="0">
                    <a:moveTo>
                      <a:pt x="1" y="0"/>
                    </a:moveTo>
                    <a:lnTo>
                      <a:pt x="0" y="10"/>
                    </a:lnTo>
                    <a:lnTo>
                      <a:pt x="1" y="10"/>
                    </a:lnTo>
                    <a:lnTo>
                      <a:pt x="1" y="0"/>
                    </a:lnTo>
                    <a:close/>
                  </a:path>
                </a:pathLst>
              </a:custGeom>
              <a:solidFill>
                <a:srgbClr val="2C2C2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42"/>
              <p:cNvSpPr/>
              <p:nvPr/>
            </p:nvSpPr>
            <p:spPr>
              <a:xfrm>
                <a:off x="7537462" y="3746873"/>
                <a:ext cx="1191" cy="11906"/>
              </a:xfrm>
              <a:custGeom>
                <a:avLst/>
                <a:gdLst/>
                <a:ahLst/>
                <a:cxnLst/>
                <a:rect l="l" t="t" r="r" b="b"/>
                <a:pathLst>
                  <a:path w="1" h="10" extrusionOk="0">
                    <a:moveTo>
                      <a:pt x="1" y="0"/>
                    </a:moveTo>
                    <a:lnTo>
                      <a:pt x="0" y="10"/>
                    </a:lnTo>
                    <a:lnTo>
                      <a:pt x="1" y="10"/>
                    </a:lnTo>
                    <a:lnTo>
                      <a:pt x="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42"/>
              <p:cNvSpPr/>
              <p:nvPr/>
            </p:nvSpPr>
            <p:spPr>
              <a:xfrm>
                <a:off x="7426735" y="3612333"/>
                <a:ext cx="29766" cy="260746"/>
              </a:xfrm>
              <a:custGeom>
                <a:avLst/>
                <a:gdLst/>
                <a:ahLst/>
                <a:cxnLst/>
                <a:rect l="l" t="t" r="r" b="b"/>
                <a:pathLst>
                  <a:path w="335" h="2997" extrusionOk="0">
                    <a:moveTo>
                      <a:pt x="223" y="0"/>
                    </a:moveTo>
                    <a:cubicBezTo>
                      <a:pt x="184" y="0"/>
                      <a:pt x="184" y="0"/>
                      <a:pt x="184" y="0"/>
                    </a:cubicBezTo>
                    <a:cubicBezTo>
                      <a:pt x="83" y="0"/>
                      <a:pt x="0" y="82"/>
                      <a:pt x="0" y="184"/>
                    </a:cubicBezTo>
                    <a:cubicBezTo>
                      <a:pt x="0" y="2644"/>
                      <a:pt x="0" y="2644"/>
                      <a:pt x="0" y="2644"/>
                    </a:cubicBezTo>
                    <a:cubicBezTo>
                      <a:pt x="0" y="2821"/>
                      <a:pt x="130" y="2969"/>
                      <a:pt x="299" y="2997"/>
                    </a:cubicBezTo>
                    <a:cubicBezTo>
                      <a:pt x="302" y="2973"/>
                      <a:pt x="304" y="2949"/>
                      <a:pt x="307" y="2923"/>
                    </a:cubicBezTo>
                    <a:cubicBezTo>
                      <a:pt x="174" y="2900"/>
                      <a:pt x="72" y="2784"/>
                      <a:pt x="72" y="2644"/>
                    </a:cubicBezTo>
                    <a:cubicBezTo>
                      <a:pt x="72" y="2620"/>
                      <a:pt x="92" y="2600"/>
                      <a:pt x="117" y="2600"/>
                    </a:cubicBezTo>
                    <a:cubicBezTo>
                      <a:pt x="142" y="2600"/>
                      <a:pt x="162" y="2620"/>
                      <a:pt x="162" y="2644"/>
                    </a:cubicBezTo>
                    <a:cubicBezTo>
                      <a:pt x="162" y="2737"/>
                      <a:pt x="227" y="2815"/>
                      <a:pt x="314" y="2834"/>
                    </a:cubicBezTo>
                    <a:cubicBezTo>
                      <a:pt x="331" y="2615"/>
                      <a:pt x="335" y="2373"/>
                      <a:pt x="303" y="2175"/>
                    </a:cubicBezTo>
                    <a:cubicBezTo>
                      <a:pt x="223" y="1541"/>
                      <a:pt x="223" y="1541"/>
                      <a:pt x="223" y="1541"/>
                    </a:cubicBezTo>
                    <a:cubicBezTo>
                      <a:pt x="223" y="188"/>
                      <a:pt x="223" y="188"/>
                      <a:pt x="223" y="188"/>
                    </a:cubicBezTo>
                    <a:cubicBezTo>
                      <a:pt x="208" y="188"/>
                      <a:pt x="208" y="188"/>
                      <a:pt x="208" y="188"/>
                    </a:cubicBezTo>
                    <a:cubicBezTo>
                      <a:pt x="208" y="188"/>
                      <a:pt x="207" y="188"/>
                      <a:pt x="207" y="187"/>
                    </a:cubicBezTo>
                    <a:cubicBezTo>
                      <a:pt x="207" y="86"/>
                      <a:pt x="207" y="86"/>
                      <a:pt x="207" y="86"/>
                    </a:cubicBezTo>
                    <a:cubicBezTo>
                      <a:pt x="207" y="85"/>
                      <a:pt x="208" y="84"/>
                      <a:pt x="208" y="84"/>
                    </a:cubicBezTo>
                    <a:cubicBezTo>
                      <a:pt x="223" y="84"/>
                      <a:pt x="223" y="84"/>
                      <a:pt x="223" y="84"/>
                    </a:cubicBezTo>
                    <a:cubicBezTo>
                      <a:pt x="223" y="0"/>
                      <a:pt x="223" y="0"/>
                      <a:pt x="22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42"/>
              <p:cNvSpPr/>
              <p:nvPr/>
            </p:nvSpPr>
            <p:spPr>
              <a:xfrm>
                <a:off x="7445785" y="3619477"/>
                <a:ext cx="1191" cy="9525"/>
              </a:xfrm>
              <a:custGeom>
                <a:avLst/>
                <a:gdLst/>
                <a:ahLst/>
                <a:cxnLst/>
                <a:rect l="l" t="t" r="r" b="b"/>
                <a:pathLst>
                  <a:path w="16" h="104" extrusionOk="0">
                    <a:moveTo>
                      <a:pt x="16" y="0"/>
                    </a:moveTo>
                    <a:cubicBezTo>
                      <a:pt x="1" y="0"/>
                      <a:pt x="1" y="0"/>
                      <a:pt x="1" y="0"/>
                    </a:cubicBezTo>
                    <a:cubicBezTo>
                      <a:pt x="1" y="0"/>
                      <a:pt x="0" y="1"/>
                      <a:pt x="0" y="2"/>
                    </a:cubicBezTo>
                    <a:cubicBezTo>
                      <a:pt x="0" y="103"/>
                      <a:pt x="0" y="103"/>
                      <a:pt x="0" y="103"/>
                    </a:cubicBezTo>
                    <a:cubicBezTo>
                      <a:pt x="0" y="104"/>
                      <a:pt x="1" y="104"/>
                      <a:pt x="1" y="104"/>
                    </a:cubicBezTo>
                    <a:cubicBezTo>
                      <a:pt x="16" y="104"/>
                      <a:pt x="16" y="104"/>
                      <a:pt x="16" y="104"/>
                    </a:cubicBezTo>
                    <a:cubicBezTo>
                      <a:pt x="16" y="0"/>
                      <a:pt x="16" y="0"/>
                      <a:pt x="1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42"/>
              <p:cNvSpPr/>
              <p:nvPr/>
            </p:nvSpPr>
            <p:spPr>
              <a:xfrm>
                <a:off x="7545797"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42"/>
              <p:cNvSpPr/>
              <p:nvPr/>
            </p:nvSpPr>
            <p:spPr>
              <a:xfrm>
                <a:off x="7419591" y="3780211"/>
                <a:ext cx="20100" cy="15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 name="Imagem 1" descr="Uma imagem com texto, logótipo, Autocolante para automóvel, design&#10;&#10;Descrição gerada automaticamente">
            <a:extLst>
              <a:ext uri="{FF2B5EF4-FFF2-40B4-BE49-F238E27FC236}">
                <a16:creationId xmlns:a16="http://schemas.microsoft.com/office/drawing/2014/main" id="{4D2C2CC8-6DDC-89E8-7B06-9400CDD3520A}"/>
              </a:ext>
            </a:extLst>
          </p:cNvPr>
          <p:cNvPicPr>
            <a:picLocks noChangeAspect="1"/>
          </p:cNvPicPr>
          <p:nvPr/>
        </p:nvPicPr>
        <p:blipFill>
          <a:blip r:embed="rId3"/>
          <a:stretch>
            <a:fillRect/>
          </a:stretch>
        </p:blipFill>
        <p:spPr>
          <a:xfrm>
            <a:off x="0" y="3130"/>
            <a:ext cx="1343682" cy="896869"/>
          </a:xfrm>
          <a:prstGeom prst="rect">
            <a:avLst/>
          </a:prstGeom>
        </p:spPr>
      </p:pic>
      <p:sp>
        <p:nvSpPr>
          <p:cNvPr id="10" name="CaixaDeTexto 9">
            <a:extLst>
              <a:ext uri="{FF2B5EF4-FFF2-40B4-BE49-F238E27FC236}">
                <a16:creationId xmlns:a16="http://schemas.microsoft.com/office/drawing/2014/main" id="{D9DB4141-D6B9-B69D-0573-84F768CAF8BA}"/>
              </a:ext>
            </a:extLst>
          </p:cNvPr>
          <p:cNvSpPr txBox="1"/>
          <p:nvPr/>
        </p:nvSpPr>
        <p:spPr>
          <a:xfrm>
            <a:off x="781523" y="3227218"/>
            <a:ext cx="3600874" cy="75563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a:t>Facilitate Ridesharing​</a:t>
            </a:r>
          </a:p>
          <a:p>
            <a:pPr marL="285750" indent="-285750">
              <a:buFont typeface="Arial" panose="020B0604020202020204" pitchFamily="34" charset="0"/>
              <a:buChar char="•"/>
            </a:pPr>
            <a:r>
              <a:rPr lang="en-US"/>
              <a:t>Encourage Community Cooperation​</a:t>
            </a:r>
          </a:p>
          <a:p>
            <a:pPr marL="285750" indent="-285750">
              <a:buFont typeface="Arial" panose="020B0604020202020204" pitchFamily="34" charset="0"/>
              <a:buChar char="•"/>
            </a:pPr>
            <a:r>
              <a:rPr lang="en-US"/>
              <a:t>Encourage Sustainability</a:t>
            </a:r>
            <a:endParaRPr lang="pt-PT"/>
          </a:p>
        </p:txBody>
      </p:sp>
      <p:sp>
        <p:nvSpPr>
          <p:cNvPr id="16" name="CaixaDeTexto 15">
            <a:extLst>
              <a:ext uri="{FF2B5EF4-FFF2-40B4-BE49-F238E27FC236}">
                <a16:creationId xmlns:a16="http://schemas.microsoft.com/office/drawing/2014/main" id="{1D6DB801-3E95-5D10-A365-0EB4D89D14C7}"/>
              </a:ext>
            </a:extLst>
          </p:cNvPr>
          <p:cNvSpPr txBox="1"/>
          <p:nvPr/>
        </p:nvSpPr>
        <p:spPr>
          <a:xfrm>
            <a:off x="5119411" y="3229712"/>
            <a:ext cx="3448097" cy="954107"/>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a:t>Cheaper Travels​</a:t>
            </a:r>
          </a:p>
          <a:p>
            <a:pPr marL="285750" indent="-285750">
              <a:buFont typeface="Arial" panose="020B0604020202020204" pitchFamily="34" charset="0"/>
              <a:buChar char="•"/>
            </a:pPr>
            <a:r>
              <a:rPr lang="en-US"/>
              <a:t>Meet new people​</a:t>
            </a:r>
          </a:p>
          <a:p>
            <a:pPr marL="285750" indent="-285750">
              <a:buFont typeface="Arial" panose="020B0604020202020204" pitchFamily="34" charset="0"/>
              <a:buChar char="•"/>
            </a:pPr>
            <a:r>
              <a:rPr lang="en-US"/>
              <a:t>Reduce traffic congestion;​</a:t>
            </a:r>
          </a:p>
          <a:p>
            <a:pPr marL="285750" indent="-285750">
              <a:buFont typeface="Arial" panose="020B0604020202020204" pitchFamily="34" charset="0"/>
              <a:buChar char="•"/>
            </a:pPr>
            <a:r>
              <a:rPr lang="en-US"/>
              <a:t>Positive environmental impact;</a:t>
            </a:r>
            <a:endParaRPr lang="pt-PT"/>
          </a:p>
        </p:txBody>
      </p:sp>
      <p:sp>
        <p:nvSpPr>
          <p:cNvPr id="4" name="TextBox 3">
            <a:extLst>
              <a:ext uri="{FF2B5EF4-FFF2-40B4-BE49-F238E27FC236}">
                <a16:creationId xmlns:a16="http://schemas.microsoft.com/office/drawing/2014/main" id="{B036E25F-FE74-8A3A-F7F5-A84D661F1F6A}"/>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343807" y="79944"/>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sz="3300"/>
              <a:t>Personas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sp>
        <p:nvSpPr>
          <p:cNvPr id="11" name="CaixaDeTexto 10">
            <a:extLst>
              <a:ext uri="{FF2B5EF4-FFF2-40B4-BE49-F238E27FC236}">
                <a16:creationId xmlns:a16="http://schemas.microsoft.com/office/drawing/2014/main" id="{8E2B5E32-6E1D-E515-3862-2A7877F560C9}"/>
              </a:ext>
            </a:extLst>
          </p:cNvPr>
          <p:cNvSpPr txBox="1"/>
          <p:nvPr/>
        </p:nvSpPr>
        <p:spPr>
          <a:xfrm>
            <a:off x="4571467" y="983104"/>
            <a:ext cx="3089787" cy="3970318"/>
          </a:xfrm>
          <a:prstGeom prst="rect">
            <a:avLst/>
          </a:prstGeom>
          <a:noFill/>
        </p:spPr>
        <p:txBody>
          <a:bodyPr wrap="square" lIns="91440" tIns="45720" rIns="91440" bIns="45720" anchor="t">
            <a:spAutoFit/>
          </a:bodyPr>
          <a:lstStyle/>
          <a:p>
            <a:r>
              <a:rPr lang="pt-PT" b="1" err="1"/>
              <a:t>Name</a:t>
            </a:r>
            <a:r>
              <a:rPr lang="pt-PT"/>
              <a:t>: Marco Silva</a:t>
            </a:r>
          </a:p>
          <a:p>
            <a:endParaRPr lang="pt-PT"/>
          </a:p>
          <a:p>
            <a:r>
              <a:rPr lang="pt-PT" b="1"/>
              <a:t>Age</a:t>
            </a:r>
            <a:r>
              <a:rPr lang="pt-PT"/>
              <a:t>: 23</a:t>
            </a:r>
          </a:p>
          <a:p>
            <a:endParaRPr lang="pt-PT"/>
          </a:p>
          <a:p>
            <a:r>
              <a:rPr lang="pt-PT" b="1" err="1"/>
              <a:t>Profession</a:t>
            </a:r>
            <a:r>
              <a:rPr lang="pt-PT"/>
              <a:t>: </a:t>
            </a:r>
            <a:r>
              <a:rPr lang="en-US"/>
              <a:t>Master's Student in Mechanical Engineering​</a:t>
            </a:r>
          </a:p>
          <a:p>
            <a:endParaRPr lang="pt-PT"/>
          </a:p>
          <a:p>
            <a:r>
              <a:rPr lang="pt-PT" b="1"/>
              <a:t>Background</a:t>
            </a:r>
            <a:r>
              <a:rPr lang="pt-PT"/>
              <a:t>: </a:t>
            </a:r>
            <a:r>
              <a:rPr lang="en-US"/>
              <a:t>Marco is a master's student at the University of Aveiro, living in Aveiro during the week.</a:t>
            </a:r>
            <a:endParaRPr lang="pt-PT"/>
          </a:p>
          <a:p>
            <a:endParaRPr lang="pt-PT"/>
          </a:p>
          <a:p>
            <a:r>
              <a:rPr lang="pt-PT" b="1" err="1"/>
              <a:t>Motivation</a:t>
            </a:r>
            <a:r>
              <a:rPr lang="pt-PT"/>
              <a:t>: </a:t>
            </a:r>
            <a:r>
              <a:rPr lang="pt-PT" err="1"/>
              <a:t>Every</a:t>
            </a:r>
            <a:r>
              <a:rPr lang="pt-PT"/>
              <a:t> weekend </a:t>
            </a:r>
            <a:r>
              <a:rPr lang="pt-PT" err="1"/>
              <a:t>he</a:t>
            </a:r>
            <a:r>
              <a:rPr lang="pt-PT"/>
              <a:t> </a:t>
            </a:r>
            <a:r>
              <a:rPr lang="pt-PT" err="1"/>
              <a:t>needs</a:t>
            </a:r>
            <a:r>
              <a:rPr lang="pt-PT"/>
              <a:t> to move </a:t>
            </a:r>
            <a:r>
              <a:rPr lang="pt-PT" err="1"/>
              <a:t>from</a:t>
            </a:r>
            <a:r>
              <a:rPr lang="pt-PT"/>
              <a:t>/to </a:t>
            </a:r>
            <a:r>
              <a:rPr lang="pt-PT" err="1"/>
              <a:t>his</a:t>
            </a:r>
            <a:r>
              <a:rPr lang="pt-PT"/>
              <a:t> </a:t>
            </a:r>
            <a:r>
              <a:rPr lang="pt-PT" err="1"/>
              <a:t>hometown</a:t>
            </a:r>
            <a:r>
              <a:rPr lang="pt-PT"/>
              <a:t> </a:t>
            </a:r>
            <a:r>
              <a:rPr lang="pt-PT" err="1"/>
              <a:t>and</a:t>
            </a:r>
            <a:r>
              <a:rPr lang="pt-PT"/>
              <a:t> </a:t>
            </a:r>
            <a:r>
              <a:rPr lang="pt-PT" err="1"/>
              <a:t>wants</a:t>
            </a:r>
            <a:r>
              <a:rPr lang="pt-PT"/>
              <a:t> to </a:t>
            </a:r>
            <a:r>
              <a:rPr lang="pt-PT" err="1"/>
              <a:t>reduce</a:t>
            </a:r>
            <a:r>
              <a:rPr lang="pt-PT"/>
              <a:t> </a:t>
            </a:r>
            <a:r>
              <a:rPr lang="pt-PT" err="1"/>
              <a:t>the</a:t>
            </a:r>
            <a:r>
              <a:rPr lang="pt-PT"/>
              <a:t> </a:t>
            </a:r>
            <a:r>
              <a:rPr lang="pt-PT" err="1"/>
              <a:t>costs</a:t>
            </a:r>
            <a:r>
              <a:rPr lang="pt-PT"/>
              <a:t> </a:t>
            </a:r>
            <a:r>
              <a:rPr lang="pt-PT" err="1"/>
              <a:t>of</a:t>
            </a:r>
            <a:r>
              <a:rPr lang="pt-PT"/>
              <a:t> </a:t>
            </a:r>
            <a:r>
              <a:rPr lang="pt-PT" err="1"/>
              <a:t>his</a:t>
            </a:r>
            <a:r>
              <a:rPr lang="pt-PT"/>
              <a:t> trips.</a:t>
            </a:r>
          </a:p>
          <a:p>
            <a:endParaRPr lang="en-US"/>
          </a:p>
          <a:p>
            <a:r>
              <a:rPr lang="en-US" b="1"/>
              <a:t>Objective</a:t>
            </a:r>
            <a:r>
              <a:rPr lang="en-US"/>
              <a:t>: Add a ride</a:t>
            </a:r>
          </a:p>
          <a:p>
            <a:endParaRPr lang="en-US"/>
          </a:p>
        </p:txBody>
      </p:sp>
      <p:pic>
        <p:nvPicPr>
          <p:cNvPr id="2050" name="Picture 2">
            <a:extLst>
              <a:ext uri="{FF2B5EF4-FFF2-40B4-BE49-F238E27FC236}">
                <a16:creationId xmlns:a16="http://schemas.microsoft.com/office/drawing/2014/main" id="{E8E0E45B-20F4-6DB6-0964-CB2769B517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6908" y="983673"/>
            <a:ext cx="3089787" cy="304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F52BEF-DDA7-C7E2-0615-A125724F94BF}"/>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4</a:t>
            </a:r>
          </a:p>
        </p:txBody>
      </p:sp>
    </p:spTree>
    <p:extLst>
      <p:ext uri="{BB962C8B-B14F-4D97-AF65-F5344CB8AC3E}">
        <p14:creationId xmlns:p14="http://schemas.microsoft.com/office/powerpoint/2010/main" val="3555118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343807" y="79944"/>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sz="3300"/>
              <a:t>Personas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sp>
        <p:nvSpPr>
          <p:cNvPr id="11" name="CaixaDeTexto 10">
            <a:extLst>
              <a:ext uri="{FF2B5EF4-FFF2-40B4-BE49-F238E27FC236}">
                <a16:creationId xmlns:a16="http://schemas.microsoft.com/office/drawing/2014/main" id="{8E2B5E32-6E1D-E515-3862-2A7877F560C9}"/>
              </a:ext>
            </a:extLst>
          </p:cNvPr>
          <p:cNvSpPr txBox="1"/>
          <p:nvPr/>
        </p:nvSpPr>
        <p:spPr>
          <a:xfrm>
            <a:off x="4571467" y="983104"/>
            <a:ext cx="3089787" cy="3970318"/>
          </a:xfrm>
          <a:prstGeom prst="rect">
            <a:avLst/>
          </a:prstGeom>
          <a:noFill/>
        </p:spPr>
        <p:txBody>
          <a:bodyPr wrap="square" lIns="91440" tIns="45720" rIns="91440" bIns="45720" anchor="t">
            <a:spAutoFit/>
          </a:bodyPr>
          <a:lstStyle/>
          <a:p>
            <a:r>
              <a:rPr lang="pt-PT" b="1" err="1"/>
              <a:t>Name</a:t>
            </a:r>
            <a:r>
              <a:rPr lang="pt-PT"/>
              <a:t>: </a:t>
            </a:r>
            <a:r>
              <a:rPr lang="pt-PT" err="1"/>
              <a:t>Jokic</a:t>
            </a:r>
            <a:r>
              <a:rPr lang="pt-PT"/>
              <a:t> </a:t>
            </a:r>
            <a:r>
              <a:rPr lang="pt-PT" err="1"/>
              <a:t>Suns</a:t>
            </a:r>
            <a:endParaRPr lang="pt-PT"/>
          </a:p>
          <a:p>
            <a:endParaRPr lang="pt-PT"/>
          </a:p>
          <a:p>
            <a:r>
              <a:rPr lang="pt-PT" b="1"/>
              <a:t>Age</a:t>
            </a:r>
            <a:r>
              <a:rPr lang="pt-PT"/>
              <a:t>: 22</a:t>
            </a:r>
          </a:p>
          <a:p>
            <a:endParaRPr lang="pt-PT"/>
          </a:p>
          <a:p>
            <a:r>
              <a:rPr lang="pt-PT" b="1" err="1"/>
              <a:t>Profession</a:t>
            </a:r>
            <a:r>
              <a:rPr lang="pt-PT"/>
              <a:t>: </a:t>
            </a:r>
            <a:r>
              <a:rPr lang="pt-PT" err="1"/>
              <a:t>Univerity</a:t>
            </a:r>
            <a:r>
              <a:rPr lang="pt-PT"/>
              <a:t> Exchange </a:t>
            </a:r>
            <a:r>
              <a:rPr lang="pt-PT" err="1"/>
              <a:t>Student</a:t>
            </a:r>
            <a:endParaRPr lang="en-US" err="1"/>
          </a:p>
          <a:p>
            <a:endParaRPr lang="pt-PT"/>
          </a:p>
          <a:p>
            <a:r>
              <a:rPr lang="pt-PT" b="1"/>
              <a:t>Background</a:t>
            </a:r>
            <a:r>
              <a:rPr lang="pt-PT"/>
              <a:t>: </a:t>
            </a:r>
            <a:r>
              <a:rPr lang="pt-PT" err="1"/>
              <a:t>Jokic</a:t>
            </a:r>
            <a:r>
              <a:rPr lang="pt-PT"/>
              <a:t> </a:t>
            </a:r>
            <a:r>
              <a:rPr lang="pt-PT" err="1"/>
              <a:t>is</a:t>
            </a:r>
            <a:r>
              <a:rPr lang="pt-PT"/>
              <a:t> a </a:t>
            </a:r>
            <a:r>
              <a:rPr lang="pt-PT" err="1"/>
              <a:t>Serbian</a:t>
            </a:r>
            <a:r>
              <a:rPr lang="pt-PT"/>
              <a:t> </a:t>
            </a:r>
            <a:r>
              <a:rPr lang="pt-PT" err="1"/>
              <a:t>student</a:t>
            </a:r>
            <a:r>
              <a:rPr lang="pt-PT"/>
              <a:t> </a:t>
            </a:r>
            <a:r>
              <a:rPr lang="pt-PT" err="1"/>
              <a:t>on</a:t>
            </a:r>
            <a:r>
              <a:rPr lang="pt-PT"/>
              <a:t> </a:t>
            </a:r>
            <a:r>
              <a:rPr lang="pt-PT" err="1"/>
              <a:t>exchange</a:t>
            </a:r>
            <a:r>
              <a:rPr lang="pt-PT"/>
              <a:t> in Aveiro. </a:t>
            </a:r>
            <a:r>
              <a:rPr lang="pt-PT" err="1"/>
              <a:t>He</a:t>
            </a:r>
            <a:r>
              <a:rPr lang="pt-PT"/>
              <a:t> </a:t>
            </a:r>
            <a:r>
              <a:rPr lang="pt-PT" err="1"/>
              <a:t>loves</a:t>
            </a:r>
            <a:r>
              <a:rPr lang="pt-PT"/>
              <a:t> </a:t>
            </a:r>
            <a:r>
              <a:rPr lang="pt-PT" err="1"/>
              <a:t>exploring</a:t>
            </a:r>
            <a:r>
              <a:rPr lang="pt-PT"/>
              <a:t> </a:t>
            </a:r>
            <a:r>
              <a:rPr lang="pt-PT" err="1"/>
              <a:t>new</a:t>
            </a:r>
            <a:r>
              <a:rPr lang="pt-PT"/>
              <a:t> </a:t>
            </a:r>
            <a:r>
              <a:rPr lang="pt-PT" err="1"/>
              <a:t>cultures</a:t>
            </a:r>
            <a:r>
              <a:rPr lang="pt-PT"/>
              <a:t> </a:t>
            </a:r>
            <a:r>
              <a:rPr lang="pt-PT" err="1"/>
              <a:t>and</a:t>
            </a:r>
            <a:r>
              <a:rPr lang="pt-PT"/>
              <a:t> </a:t>
            </a:r>
            <a:r>
              <a:rPr lang="pt-PT" err="1"/>
              <a:t>places</a:t>
            </a:r>
            <a:r>
              <a:rPr lang="pt-PT"/>
              <a:t>.</a:t>
            </a:r>
          </a:p>
          <a:p>
            <a:endParaRPr lang="pt-PT"/>
          </a:p>
          <a:p>
            <a:r>
              <a:rPr lang="pt-PT" b="1" err="1"/>
              <a:t>Motivation</a:t>
            </a:r>
            <a:r>
              <a:rPr lang="pt-PT"/>
              <a:t>: </a:t>
            </a:r>
            <a:r>
              <a:rPr lang="pt-PT" err="1"/>
              <a:t>Wishes</a:t>
            </a:r>
            <a:r>
              <a:rPr lang="pt-PT"/>
              <a:t> to explore portuguese </a:t>
            </a:r>
            <a:r>
              <a:rPr lang="pt-PT" err="1"/>
              <a:t>cities</a:t>
            </a:r>
            <a:r>
              <a:rPr lang="pt-PT"/>
              <a:t> </a:t>
            </a:r>
            <a:r>
              <a:rPr lang="pt-PT" err="1"/>
              <a:t>and</a:t>
            </a:r>
            <a:r>
              <a:rPr lang="pt-PT"/>
              <a:t> </a:t>
            </a:r>
            <a:r>
              <a:rPr lang="pt-PT" err="1"/>
              <a:t>meet</a:t>
            </a:r>
            <a:r>
              <a:rPr lang="pt-PT"/>
              <a:t> </a:t>
            </a:r>
            <a:r>
              <a:rPr lang="pt-PT" err="1"/>
              <a:t>new</a:t>
            </a:r>
            <a:r>
              <a:rPr lang="pt-PT"/>
              <a:t> </a:t>
            </a:r>
            <a:r>
              <a:rPr lang="pt-PT" err="1"/>
              <a:t>people</a:t>
            </a:r>
            <a:r>
              <a:rPr lang="pt-PT"/>
              <a:t>. </a:t>
            </a:r>
          </a:p>
          <a:p>
            <a:endParaRPr lang="en-US"/>
          </a:p>
          <a:p>
            <a:r>
              <a:rPr lang="en-US" b="1"/>
              <a:t>Objective</a:t>
            </a:r>
            <a:r>
              <a:rPr lang="en-US"/>
              <a:t>: Find a ride</a:t>
            </a:r>
          </a:p>
          <a:p>
            <a:endParaRPr lang="en-US"/>
          </a:p>
        </p:txBody>
      </p:sp>
      <p:pic>
        <p:nvPicPr>
          <p:cNvPr id="4" name="Picture 3" descr="A person smiling for the camera&#10;&#10;Description automatically generated">
            <a:extLst>
              <a:ext uri="{FF2B5EF4-FFF2-40B4-BE49-F238E27FC236}">
                <a16:creationId xmlns:a16="http://schemas.microsoft.com/office/drawing/2014/main" id="{B7F9458A-B3E1-D212-9E92-1780794E6A72}"/>
              </a:ext>
            </a:extLst>
          </p:cNvPr>
          <p:cNvPicPr>
            <a:picLocks noChangeAspect="1"/>
          </p:cNvPicPr>
          <p:nvPr/>
        </p:nvPicPr>
        <p:blipFill>
          <a:blip r:embed="rId4"/>
          <a:stretch>
            <a:fillRect/>
          </a:stretch>
        </p:blipFill>
        <p:spPr>
          <a:xfrm>
            <a:off x="1090660" y="985978"/>
            <a:ext cx="3092324" cy="3086665"/>
          </a:xfrm>
          <a:prstGeom prst="rect">
            <a:avLst/>
          </a:prstGeom>
        </p:spPr>
      </p:pic>
      <p:sp>
        <p:nvSpPr>
          <p:cNvPr id="6" name="TextBox 5">
            <a:extLst>
              <a:ext uri="{FF2B5EF4-FFF2-40B4-BE49-F238E27FC236}">
                <a16:creationId xmlns:a16="http://schemas.microsoft.com/office/drawing/2014/main" id="{DA5A24A1-9E50-C06F-DA09-7F6ACF49FE7A}"/>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5</a:t>
            </a:r>
          </a:p>
        </p:txBody>
      </p:sp>
    </p:spTree>
    <p:extLst>
      <p:ext uri="{BB962C8B-B14F-4D97-AF65-F5344CB8AC3E}">
        <p14:creationId xmlns:p14="http://schemas.microsoft.com/office/powerpoint/2010/main" val="3582351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343807" y="79944"/>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sz="3300" err="1"/>
              <a:t>Usage</a:t>
            </a:r>
            <a:r>
              <a:rPr lang="pt-PT" sz="3300"/>
              <a:t> </a:t>
            </a:r>
            <a:r>
              <a:rPr lang="pt-PT" sz="3300" err="1"/>
              <a:t>Scenarios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sp>
        <p:nvSpPr>
          <p:cNvPr id="11" name="CaixaDeTexto 10">
            <a:extLst>
              <a:ext uri="{FF2B5EF4-FFF2-40B4-BE49-F238E27FC236}">
                <a16:creationId xmlns:a16="http://schemas.microsoft.com/office/drawing/2014/main" id="{8E2B5E32-6E1D-E515-3862-2A7877F560C9}"/>
              </a:ext>
            </a:extLst>
          </p:cNvPr>
          <p:cNvSpPr txBox="1"/>
          <p:nvPr/>
        </p:nvSpPr>
        <p:spPr>
          <a:xfrm>
            <a:off x="2392976" y="2363758"/>
            <a:ext cx="798129" cy="307777"/>
          </a:xfrm>
          <a:prstGeom prst="rect">
            <a:avLst/>
          </a:prstGeom>
          <a:noFill/>
        </p:spPr>
        <p:txBody>
          <a:bodyPr wrap="square" lIns="91440" tIns="45720" rIns="91440" bIns="45720" anchor="t">
            <a:spAutoFit/>
          </a:bodyPr>
          <a:lstStyle/>
          <a:p>
            <a:r>
              <a:rPr lang="en-US" b="1"/>
              <a:t>Marco</a:t>
            </a:r>
            <a:endParaRPr lang="en-US"/>
          </a:p>
        </p:txBody>
      </p:sp>
      <p:pic>
        <p:nvPicPr>
          <p:cNvPr id="6" name="Picture 2" descr="A person with glasses and a black shirt&#10;&#10;Description automatically generated">
            <a:extLst>
              <a:ext uri="{FF2B5EF4-FFF2-40B4-BE49-F238E27FC236}">
                <a16:creationId xmlns:a16="http://schemas.microsoft.com/office/drawing/2014/main" id="{CC900C42-6BB0-59B7-BDC3-A6CB7FB6AB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1081" y="1210010"/>
            <a:ext cx="1256461" cy="120335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Picture 7" descr="A person smiling for the camera&#10;&#10;Description automatically generated">
            <a:extLst>
              <a:ext uri="{FF2B5EF4-FFF2-40B4-BE49-F238E27FC236}">
                <a16:creationId xmlns:a16="http://schemas.microsoft.com/office/drawing/2014/main" id="{C5A044A4-BE8D-A359-1486-CA551DED17F2}"/>
              </a:ext>
            </a:extLst>
          </p:cNvPr>
          <p:cNvPicPr>
            <a:picLocks noChangeAspect="1"/>
          </p:cNvPicPr>
          <p:nvPr/>
        </p:nvPicPr>
        <p:blipFill>
          <a:blip r:embed="rId5"/>
          <a:stretch>
            <a:fillRect/>
          </a:stretch>
        </p:blipFill>
        <p:spPr>
          <a:xfrm>
            <a:off x="5374081" y="1206657"/>
            <a:ext cx="1185438" cy="1202412"/>
          </a:xfrm>
          <a:prstGeom prst="ellipse">
            <a:avLst/>
          </a:prstGeom>
          <a:ln>
            <a:noFill/>
          </a:ln>
          <a:effectLst>
            <a:softEdge rad="112500"/>
          </a:effectLst>
        </p:spPr>
      </p:pic>
      <p:sp>
        <p:nvSpPr>
          <p:cNvPr id="9" name="CaixaDeTexto 10">
            <a:extLst>
              <a:ext uri="{FF2B5EF4-FFF2-40B4-BE49-F238E27FC236}">
                <a16:creationId xmlns:a16="http://schemas.microsoft.com/office/drawing/2014/main" id="{A93A508C-7F58-777B-8236-DA97DAF25006}"/>
              </a:ext>
            </a:extLst>
          </p:cNvPr>
          <p:cNvSpPr txBox="1"/>
          <p:nvPr/>
        </p:nvSpPr>
        <p:spPr>
          <a:xfrm>
            <a:off x="5640906" y="2363758"/>
            <a:ext cx="798129" cy="307777"/>
          </a:xfrm>
          <a:prstGeom prst="rect">
            <a:avLst/>
          </a:prstGeom>
          <a:noFill/>
        </p:spPr>
        <p:txBody>
          <a:bodyPr wrap="square" lIns="91440" tIns="45720" rIns="91440" bIns="45720" anchor="t">
            <a:spAutoFit/>
          </a:bodyPr>
          <a:lstStyle/>
          <a:p>
            <a:r>
              <a:rPr lang="en-US" b="1"/>
              <a:t>Jokic</a:t>
            </a:r>
          </a:p>
        </p:txBody>
      </p:sp>
      <p:sp>
        <p:nvSpPr>
          <p:cNvPr id="10" name="TextBox 9">
            <a:extLst>
              <a:ext uri="{FF2B5EF4-FFF2-40B4-BE49-F238E27FC236}">
                <a16:creationId xmlns:a16="http://schemas.microsoft.com/office/drawing/2014/main" id="{FF1B892C-8D0F-50B9-C9DF-9364E95D2C25}"/>
              </a:ext>
            </a:extLst>
          </p:cNvPr>
          <p:cNvSpPr txBox="1"/>
          <p:nvPr/>
        </p:nvSpPr>
        <p:spPr>
          <a:xfrm>
            <a:off x="1599068" y="2880699"/>
            <a:ext cx="2511205"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44444"/>
                </a:solidFill>
                <a:cs typeface="Calibri"/>
              </a:rPr>
              <a:t>Needs to go to Coimbra (his hometown) in the weekend. ​</a:t>
            </a:r>
          </a:p>
          <a:p>
            <a:r>
              <a:rPr lang="en-US">
                <a:solidFill>
                  <a:srgbClr val="444444"/>
                </a:solidFill>
                <a:cs typeface="Calibri"/>
              </a:rPr>
              <a:t>To reduce costs wants to share a ride with someone.</a:t>
            </a:r>
          </a:p>
        </p:txBody>
      </p:sp>
      <p:sp>
        <p:nvSpPr>
          <p:cNvPr id="12" name="TextBox 11">
            <a:extLst>
              <a:ext uri="{FF2B5EF4-FFF2-40B4-BE49-F238E27FC236}">
                <a16:creationId xmlns:a16="http://schemas.microsoft.com/office/drawing/2014/main" id="{BD8375D1-B878-F441-60E3-97E498296E4A}"/>
              </a:ext>
            </a:extLst>
          </p:cNvPr>
          <p:cNvSpPr txBox="1"/>
          <p:nvPr/>
        </p:nvSpPr>
        <p:spPr>
          <a:xfrm>
            <a:off x="4784755" y="2880699"/>
            <a:ext cx="2511205"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44444"/>
                </a:solidFill>
                <a:cs typeface="Calibri"/>
              </a:rPr>
              <a:t>Wants to visit Coimbra and make new friends </a:t>
            </a:r>
            <a:r>
              <a:rPr lang="en-US">
                <a:solidFill>
                  <a:srgbClr val="444444"/>
                </a:solidFill>
              </a:rPr>
              <a:t>but isn't eager on taking the train alone</a:t>
            </a:r>
            <a:r>
              <a:rPr lang="en-US">
                <a:solidFill>
                  <a:srgbClr val="444444"/>
                </a:solidFill>
                <a:cs typeface="Calibri"/>
              </a:rPr>
              <a:t>. </a:t>
            </a:r>
          </a:p>
        </p:txBody>
      </p:sp>
      <p:sp>
        <p:nvSpPr>
          <p:cNvPr id="13" name="TextBox 12">
            <a:extLst>
              <a:ext uri="{FF2B5EF4-FFF2-40B4-BE49-F238E27FC236}">
                <a16:creationId xmlns:a16="http://schemas.microsoft.com/office/drawing/2014/main" id="{3DE82AD0-3B38-EC5A-CE06-F4BC31D0B61F}"/>
              </a:ext>
            </a:extLst>
          </p:cNvPr>
          <p:cNvSpPr txBox="1"/>
          <p:nvPr/>
        </p:nvSpPr>
        <p:spPr>
          <a:xfrm>
            <a:off x="2261103" y="2620413"/>
            <a:ext cx="1011725"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Share a ride​</a:t>
            </a:r>
          </a:p>
        </p:txBody>
      </p:sp>
      <p:sp>
        <p:nvSpPr>
          <p:cNvPr id="14" name="TextBox 13">
            <a:extLst>
              <a:ext uri="{FF2B5EF4-FFF2-40B4-BE49-F238E27FC236}">
                <a16:creationId xmlns:a16="http://schemas.microsoft.com/office/drawing/2014/main" id="{AD73F514-CBCB-70A5-69EE-B795B440554E}"/>
              </a:ext>
            </a:extLst>
          </p:cNvPr>
          <p:cNvSpPr txBox="1"/>
          <p:nvPr/>
        </p:nvSpPr>
        <p:spPr>
          <a:xfrm>
            <a:off x="5497716" y="2620413"/>
            <a:ext cx="1011725"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Take a ride​</a:t>
            </a:r>
          </a:p>
        </p:txBody>
      </p:sp>
      <p:sp>
        <p:nvSpPr>
          <p:cNvPr id="5" name="TextBox 4">
            <a:extLst>
              <a:ext uri="{FF2B5EF4-FFF2-40B4-BE49-F238E27FC236}">
                <a16:creationId xmlns:a16="http://schemas.microsoft.com/office/drawing/2014/main" id="{8D7BF8A8-91E3-824A-EE11-DF3F009C226B}"/>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6</a:t>
            </a:r>
          </a:p>
        </p:txBody>
      </p:sp>
    </p:spTree>
    <p:extLst>
      <p:ext uri="{BB962C8B-B14F-4D97-AF65-F5344CB8AC3E}">
        <p14:creationId xmlns:p14="http://schemas.microsoft.com/office/powerpoint/2010/main" val="876165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440000"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err="1"/>
              <a:t>Summary</a:t>
            </a:r>
            <a:r>
              <a:rPr lang="pt-PT"/>
              <a:t> </a:t>
            </a:r>
            <a:r>
              <a:rPr lang="pt-PT" err="1"/>
              <a:t>of</a:t>
            </a:r>
            <a:r>
              <a:rPr lang="pt-PT"/>
              <a:t> </a:t>
            </a:r>
            <a:r>
              <a:rPr lang="pt-PT" err="1"/>
              <a:t>the</a:t>
            </a:r>
            <a:r>
              <a:rPr lang="pt-PT"/>
              <a:t> </a:t>
            </a:r>
            <a:r>
              <a:rPr lang="pt-PT" err="1"/>
              <a:t>requirements</a:t>
            </a:r>
            <a:r>
              <a:rPr lang="pt-PT"/>
              <a:t> </a:t>
            </a:r>
            <a:r>
              <a:rPr lang="pt-PT" err="1"/>
              <a:t>analysis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sp>
        <p:nvSpPr>
          <p:cNvPr id="5" name="TextBox 7">
            <a:extLst>
              <a:ext uri="{FF2B5EF4-FFF2-40B4-BE49-F238E27FC236}">
                <a16:creationId xmlns:a16="http://schemas.microsoft.com/office/drawing/2014/main" id="{98C6878B-5E93-F341-AC77-2423C100D7C5}"/>
              </a:ext>
            </a:extLst>
          </p:cNvPr>
          <p:cNvSpPr txBox="1"/>
          <p:nvPr/>
        </p:nvSpPr>
        <p:spPr>
          <a:xfrm>
            <a:off x="508967" y="967519"/>
            <a:ext cx="3911270" cy="3600986"/>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latin typeface="+mj-lt"/>
              <a:cs typeface="Calibri Light"/>
            </a:endParaRPr>
          </a:p>
          <a:p>
            <a:pPr marL="742950" lvl="1" indent="-285750">
              <a:buFont typeface="Wingdings" pitchFamily="2" charset="2"/>
              <a:buChar char="§"/>
            </a:pPr>
            <a:r>
              <a:rPr lang="en-US" sz="1600">
                <a:solidFill>
                  <a:srgbClr val="50B400"/>
                </a:solidFill>
                <a:effectLst/>
                <a:latin typeface="+mj-lt"/>
              </a:rPr>
              <a:t>Non-functional </a:t>
            </a:r>
            <a:r>
              <a:rPr lang="en-US" sz="1600">
                <a:solidFill>
                  <a:srgbClr val="50B400"/>
                </a:solidFill>
                <a:latin typeface="+mj-lt"/>
              </a:rPr>
              <a:t>requirements</a:t>
            </a:r>
            <a:endParaRPr lang="en-US" sz="1600">
              <a:solidFill>
                <a:srgbClr val="000000"/>
              </a:solidFill>
              <a:latin typeface="+mj-lt"/>
              <a:cs typeface="Arial"/>
            </a:endParaRPr>
          </a:p>
          <a:p>
            <a:pPr marL="1200150" lvl="2" indent="-285750">
              <a:buFont typeface="Wingdings" pitchFamily="2" charset="2"/>
              <a:buChar char="§"/>
            </a:pPr>
            <a:r>
              <a:rPr lang="en-US" sz="1600">
                <a:latin typeface="+mj-lt"/>
              </a:rPr>
              <a:t>Users' security</a:t>
            </a:r>
            <a:endParaRPr lang="en-US" sz="1600">
              <a:effectLst/>
              <a:latin typeface="+mj-lt"/>
              <a:ea typeface="Calibri Light" panose="020F0302020204030204"/>
              <a:cs typeface="Calibri Light"/>
            </a:endParaRPr>
          </a:p>
          <a:p>
            <a:pPr marL="1200150" lvl="2" indent="-285750">
              <a:buFont typeface="Wingdings" pitchFamily="2" charset="2"/>
              <a:buChar char="§"/>
            </a:pPr>
            <a:r>
              <a:rPr lang="en-US" sz="1600">
                <a:latin typeface="+mj-lt"/>
                <a:ea typeface="Calibri Light" panose="020F0302020204030204"/>
                <a:cs typeface="Calibri Light"/>
              </a:rPr>
              <a:t>Language Support</a:t>
            </a:r>
          </a:p>
          <a:p>
            <a:pPr marL="1200150" lvl="2" indent="-285750">
              <a:buFont typeface="Wingdings" pitchFamily="2" charset="2"/>
              <a:buChar char="§"/>
            </a:pPr>
            <a:r>
              <a:rPr lang="en-US" sz="1600">
                <a:solidFill>
                  <a:srgbClr val="000000"/>
                </a:solidFill>
                <a:latin typeface="+mj-lt"/>
                <a:ea typeface="Calibri Light" panose="020F0302020204030204"/>
                <a:cs typeface="Calibri Light"/>
              </a:rPr>
              <a:t>Data Protection</a:t>
            </a:r>
          </a:p>
          <a:p>
            <a:pPr marL="1200150" lvl="2" indent="-285750">
              <a:buFont typeface="Wingdings" pitchFamily="2" charset="2"/>
              <a:buChar char="§"/>
            </a:pPr>
            <a:r>
              <a:rPr lang="en-US" sz="1600">
                <a:solidFill>
                  <a:srgbClr val="000000"/>
                </a:solidFill>
                <a:latin typeface="+mj-lt"/>
                <a:ea typeface="Calibri Light" panose="020F0302020204030204"/>
                <a:cs typeface="Calibri Light"/>
              </a:rPr>
              <a:t>Secure Payments</a:t>
            </a:r>
          </a:p>
          <a:p>
            <a:pPr marL="1200150" lvl="2" indent="-285750">
              <a:buFont typeface="Wingdings" pitchFamily="2" charset="2"/>
              <a:buChar char="§"/>
            </a:pPr>
            <a:r>
              <a:rPr lang="en-US" sz="1600">
                <a:solidFill>
                  <a:srgbClr val="000000"/>
                </a:solidFill>
                <a:latin typeface="Arial"/>
                <a:ea typeface="Calibri Light" panose="020F0302020204030204"/>
                <a:cs typeface="Calibri Light" panose="020F0302020204030204"/>
              </a:rPr>
              <a:t>Ease of Use</a:t>
            </a:r>
          </a:p>
          <a:p>
            <a:pPr marL="1200150" lvl="2" indent="-285750">
              <a:buFont typeface="Wingdings" pitchFamily="2" charset="2"/>
              <a:buChar char="§"/>
            </a:pPr>
            <a:r>
              <a:rPr lang="en-US" sz="1600">
                <a:solidFill>
                  <a:srgbClr val="000000"/>
                </a:solidFill>
                <a:latin typeface="Arial"/>
                <a:ea typeface="+mn-lt"/>
                <a:cs typeface="+mn-lt"/>
              </a:rPr>
              <a:t>Ease of Learning</a:t>
            </a:r>
            <a:endParaRPr lang="en-US" sz="1600">
              <a:solidFill>
                <a:srgbClr val="000000"/>
              </a:solidFill>
              <a:latin typeface="Arial"/>
              <a:ea typeface="Calibri Light" panose="020F0302020204030204"/>
              <a:cs typeface="Calibri Light"/>
            </a:endParaRPr>
          </a:p>
          <a:p>
            <a:pPr marL="800100" lvl="1" indent="-342900">
              <a:buFont typeface="Wingdings" pitchFamily="2" charset="2"/>
              <a:buChar char="§"/>
            </a:pPr>
            <a:endParaRPr lang="en-US" sz="1600">
              <a:latin typeface="+mj-lt"/>
              <a:ea typeface="Calibri"/>
              <a:cs typeface="Arial"/>
            </a:endParaRPr>
          </a:p>
          <a:p>
            <a:pPr marL="1257300" lvl="2" indent="-342900">
              <a:buFont typeface="Wingdings" pitchFamily="2" charset="2"/>
              <a:buChar char="§"/>
            </a:pPr>
            <a:endParaRPr lang="en-US" sz="2000" b="1">
              <a:latin typeface="+mj-lt"/>
              <a:ea typeface="Calibri"/>
              <a:cs typeface="Calibri"/>
            </a:endParaRPr>
          </a:p>
          <a:p>
            <a:pPr marL="742950" lvl="1" indent="-285750">
              <a:buFont typeface="Wingdings" pitchFamily="2" charset="2"/>
              <a:buChar char="§"/>
            </a:pPr>
            <a:endParaRPr lang="en-US" sz="2000">
              <a:latin typeface="+mj-lt"/>
              <a:ea typeface="Calibri Light" panose="020F0302020204030204"/>
              <a:cs typeface="Calibri Light" panose="020F0302020204030204"/>
            </a:endParaRPr>
          </a:p>
          <a:p>
            <a:pPr marL="285750" indent="-285750">
              <a:buFont typeface="Arial" panose="020B0604020202020204" pitchFamily="34" charset="0"/>
              <a:buChar char="•"/>
            </a:pPr>
            <a:endParaRPr lang="en-US" sz="2000">
              <a:latin typeface="+mj-lt"/>
              <a:ea typeface="Calibri Light" panose="020F0302020204030204"/>
              <a:cs typeface="Calibri Light" panose="020F0302020204030204"/>
            </a:endParaRPr>
          </a:p>
          <a:p>
            <a:pPr marL="742950" lvl="1" indent="-285750">
              <a:buFont typeface="Wingdings" pitchFamily="2" charset="2"/>
              <a:buChar char="§"/>
            </a:pPr>
            <a:endParaRPr lang="en-US" sz="2000">
              <a:latin typeface="+mj-lt"/>
              <a:ea typeface="Calibri Light" panose="020F0302020204030204"/>
              <a:cs typeface="Calibri Light" panose="020F0302020204030204"/>
            </a:endParaRPr>
          </a:p>
        </p:txBody>
      </p:sp>
      <p:sp>
        <p:nvSpPr>
          <p:cNvPr id="4" name="TextBox 3">
            <a:extLst>
              <a:ext uri="{FF2B5EF4-FFF2-40B4-BE49-F238E27FC236}">
                <a16:creationId xmlns:a16="http://schemas.microsoft.com/office/drawing/2014/main" id="{972FA370-E158-1C0B-DC51-07B8CF17B106}"/>
              </a:ext>
            </a:extLst>
          </p:cNvPr>
          <p:cNvSpPr txBox="1"/>
          <p:nvPr/>
        </p:nvSpPr>
        <p:spPr>
          <a:xfrm>
            <a:off x="4213255" y="1285027"/>
            <a:ext cx="3710789"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800100" lvl="1" indent="-342900">
              <a:buFont typeface="Wingdings,Sans-Serif"/>
              <a:buChar char="§"/>
            </a:pPr>
            <a:r>
              <a:rPr lang="en-US" sz="1600">
                <a:solidFill>
                  <a:srgbClr val="50B400"/>
                </a:solidFill>
              </a:rPr>
              <a:t>Functional Requirements</a:t>
            </a:r>
            <a:r>
              <a:rPr lang="en-US" sz="1600"/>
              <a:t> ​</a:t>
            </a:r>
          </a:p>
          <a:p>
            <a:pPr marL="1257300" lvl="2" indent="-342900">
              <a:buFont typeface="Wingdings,Sans-Serif"/>
              <a:buChar char="§"/>
            </a:pPr>
            <a:r>
              <a:rPr lang="en-US" sz="1600"/>
              <a:t>Login / Signup​</a:t>
            </a:r>
          </a:p>
          <a:p>
            <a:pPr marL="1257300" lvl="2" indent="-342900">
              <a:buFont typeface="Wingdings,Sans-Serif"/>
              <a:buChar char="§"/>
            </a:pPr>
            <a:r>
              <a:rPr lang="en-US" sz="1600"/>
              <a:t>Share/Add a Ride​</a:t>
            </a:r>
          </a:p>
          <a:p>
            <a:pPr marL="1257300" lvl="2" indent="-342900">
              <a:buFont typeface="Wingdings,Sans-Serif"/>
              <a:buChar char="§"/>
            </a:pPr>
            <a:r>
              <a:rPr lang="en-US" sz="1600"/>
              <a:t>Search/Take a Ride​</a:t>
            </a:r>
          </a:p>
          <a:p>
            <a:pPr marL="1257300" lvl="2" indent="-342900">
              <a:buFont typeface="Wingdings,Sans-Serif"/>
              <a:buChar char="§"/>
            </a:pPr>
            <a:r>
              <a:rPr lang="en-US" sz="1600"/>
              <a:t>Localization Access</a:t>
            </a:r>
          </a:p>
          <a:p>
            <a:pPr marL="1257300" lvl="2" indent="-342900">
              <a:buFont typeface="Wingdings,Sans-Serif"/>
              <a:buChar char="§"/>
            </a:pPr>
            <a:r>
              <a:rPr lang="en-US" sz="1600"/>
              <a:t>Book and Cancel Rides​</a:t>
            </a:r>
          </a:p>
          <a:p>
            <a:pPr marL="1257300" lvl="2" indent="-342900">
              <a:buFont typeface="Wingdings,Sans-Serif"/>
              <a:buChar char="§"/>
            </a:pPr>
            <a:r>
              <a:rPr lang="en-US" sz="1600"/>
              <a:t>Add profile info</a:t>
            </a:r>
          </a:p>
          <a:p>
            <a:pPr marL="1257300" lvl="2" indent="-342900">
              <a:buFont typeface="Wingdings,Sans-Serif"/>
              <a:buChar char="§"/>
            </a:pPr>
            <a:r>
              <a:rPr lang="en-US" sz="1600"/>
              <a:t>In-App Messaging​</a:t>
            </a:r>
          </a:p>
          <a:p>
            <a:pPr marL="1257300" lvl="2" indent="-342900">
              <a:buFont typeface="Wingdings,Sans-Serif"/>
              <a:buChar char="§"/>
            </a:pPr>
            <a:r>
              <a:rPr lang="en-US" sz="1600"/>
              <a:t>Ratings and Reviews​</a:t>
            </a:r>
          </a:p>
          <a:p>
            <a:pPr marL="1257300" lvl="2" indent="-342900">
              <a:buFont typeface="Wingdings,Sans-Serif"/>
              <a:buChar char="§"/>
            </a:pPr>
            <a:r>
              <a:rPr lang="en-US" sz="1600"/>
              <a:t>Payment mechanism</a:t>
            </a:r>
            <a:r>
              <a:rPr lang="en-US" sz="1600" b="1"/>
              <a:t> </a:t>
            </a:r>
          </a:p>
          <a:p>
            <a:pPr marL="1257300" lvl="2" indent="-342900">
              <a:buFont typeface="Wingdings,Sans-Serif"/>
              <a:buChar char="§"/>
            </a:pPr>
            <a:endParaRPr lang="en-US" sz="1600"/>
          </a:p>
        </p:txBody>
      </p:sp>
      <p:sp>
        <p:nvSpPr>
          <p:cNvPr id="7" name="TextBox 6">
            <a:extLst>
              <a:ext uri="{FF2B5EF4-FFF2-40B4-BE49-F238E27FC236}">
                <a16:creationId xmlns:a16="http://schemas.microsoft.com/office/drawing/2014/main" id="{790E31BF-3258-5717-9BB8-A75318F06F2D}"/>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440000"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err="1"/>
              <a:t>Paper</a:t>
            </a:r>
            <a:r>
              <a:rPr lang="pt-PT"/>
              <a:t> </a:t>
            </a:r>
            <a:r>
              <a:rPr lang="pt-PT" err="1"/>
              <a:t>prototype</a:t>
            </a:r>
            <a:r>
              <a:rPr lang="pt-PT"/>
              <a:t> </a:t>
            </a:r>
            <a:r>
              <a:rPr lang="pt-PT" err="1"/>
              <a:t>images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pic>
        <p:nvPicPr>
          <p:cNvPr id="7" name="Picture 6" descr="A paper with a login page&#10;&#10;Description automatically generated">
            <a:extLst>
              <a:ext uri="{FF2B5EF4-FFF2-40B4-BE49-F238E27FC236}">
                <a16:creationId xmlns:a16="http://schemas.microsoft.com/office/drawing/2014/main" id="{583607FB-159D-6BE0-CD23-71E9B7A74C46}"/>
              </a:ext>
            </a:extLst>
          </p:cNvPr>
          <p:cNvPicPr>
            <a:picLocks noChangeAspect="1"/>
          </p:cNvPicPr>
          <p:nvPr/>
        </p:nvPicPr>
        <p:blipFill>
          <a:blip r:embed="rId4"/>
          <a:stretch>
            <a:fillRect/>
          </a:stretch>
        </p:blipFill>
        <p:spPr>
          <a:xfrm>
            <a:off x="1143000" y="973657"/>
            <a:ext cx="2098222" cy="3547251"/>
          </a:xfrm>
          <a:prstGeom prst="rect">
            <a:avLst/>
          </a:prstGeom>
        </p:spPr>
      </p:pic>
      <p:pic>
        <p:nvPicPr>
          <p:cNvPr id="8" name="Picture 7" descr="A sketch of a phone&#10;&#10;Description automatically generated">
            <a:extLst>
              <a:ext uri="{FF2B5EF4-FFF2-40B4-BE49-F238E27FC236}">
                <a16:creationId xmlns:a16="http://schemas.microsoft.com/office/drawing/2014/main" id="{2081AC2F-72CB-851B-E761-18A271F16BEF}"/>
              </a:ext>
            </a:extLst>
          </p:cNvPr>
          <p:cNvPicPr>
            <a:picLocks noChangeAspect="1"/>
          </p:cNvPicPr>
          <p:nvPr/>
        </p:nvPicPr>
        <p:blipFill>
          <a:blip r:embed="rId5"/>
          <a:stretch>
            <a:fillRect/>
          </a:stretch>
        </p:blipFill>
        <p:spPr>
          <a:xfrm>
            <a:off x="3331028" y="973657"/>
            <a:ext cx="2155372" cy="3547250"/>
          </a:xfrm>
          <a:prstGeom prst="rect">
            <a:avLst/>
          </a:prstGeom>
        </p:spPr>
      </p:pic>
      <p:pic>
        <p:nvPicPr>
          <p:cNvPr id="9" name="Picture 8">
            <a:extLst>
              <a:ext uri="{FF2B5EF4-FFF2-40B4-BE49-F238E27FC236}">
                <a16:creationId xmlns:a16="http://schemas.microsoft.com/office/drawing/2014/main" id="{1DFC93B0-8DD1-E763-4EF7-9739D6D02B4B}"/>
              </a:ext>
            </a:extLst>
          </p:cNvPr>
          <p:cNvPicPr>
            <a:picLocks noChangeAspect="1"/>
          </p:cNvPicPr>
          <p:nvPr/>
        </p:nvPicPr>
        <p:blipFill>
          <a:blip r:embed="rId6"/>
          <a:stretch>
            <a:fillRect/>
          </a:stretch>
        </p:blipFill>
        <p:spPr>
          <a:xfrm>
            <a:off x="5633357" y="973656"/>
            <a:ext cx="2155372" cy="3547251"/>
          </a:xfrm>
          <a:prstGeom prst="rect">
            <a:avLst/>
          </a:prstGeom>
        </p:spPr>
      </p:pic>
      <p:sp>
        <p:nvSpPr>
          <p:cNvPr id="5" name="TextBox 4">
            <a:extLst>
              <a:ext uri="{FF2B5EF4-FFF2-40B4-BE49-F238E27FC236}">
                <a16:creationId xmlns:a16="http://schemas.microsoft.com/office/drawing/2014/main" id="{DBF9F43E-EB67-6C3D-DCFD-643496A51694}"/>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8</a:t>
            </a:r>
          </a:p>
        </p:txBody>
      </p:sp>
    </p:spTree>
    <p:extLst>
      <p:ext uri="{BB962C8B-B14F-4D97-AF65-F5344CB8AC3E}">
        <p14:creationId xmlns:p14="http://schemas.microsoft.com/office/powerpoint/2010/main" val="973730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2" name="Google Shape;1163;p42">
            <a:extLst>
              <a:ext uri="{FF2B5EF4-FFF2-40B4-BE49-F238E27FC236}">
                <a16:creationId xmlns:a16="http://schemas.microsoft.com/office/drawing/2014/main" id="{5BE2D8B8-92E5-BBDC-E094-674CF15D66C6}"/>
              </a:ext>
            </a:extLst>
          </p:cNvPr>
          <p:cNvSpPr txBox="1">
            <a:spLocks/>
          </p:cNvSpPr>
          <p:nvPr/>
        </p:nvSpPr>
        <p:spPr>
          <a:xfrm>
            <a:off x="1440000" y="7428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PT Serif"/>
              <a:buNone/>
              <a:defRPr sz="2400" b="1" i="0" u="none" strike="noStrike" cap="none">
                <a:solidFill>
                  <a:schemeClr val="dk1"/>
                </a:solidFill>
                <a:latin typeface="PT Serif"/>
                <a:ea typeface="PT Serif"/>
                <a:cs typeface="PT Serif"/>
                <a:sym typeface="PT Serif"/>
              </a:defRPr>
            </a:lvl1pPr>
            <a:lvl2pPr marR="0" lvl="1"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2pPr>
            <a:lvl3pPr marR="0" lvl="2"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3pPr>
            <a:lvl4pPr marR="0" lvl="3"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4pPr>
            <a:lvl5pPr marR="0" lvl="4"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5pPr>
            <a:lvl6pPr marR="0" lvl="5"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6pPr>
            <a:lvl7pPr marR="0" lvl="6"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7pPr>
            <a:lvl8pPr marR="0" lvl="7"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8pPr>
            <a:lvl9pPr marR="0" lvl="8" algn="ctr" rtl="0">
              <a:lnSpc>
                <a:spcPct val="100000"/>
              </a:lnSpc>
              <a:spcBef>
                <a:spcPts val="0"/>
              </a:spcBef>
              <a:spcAft>
                <a:spcPts val="0"/>
              </a:spcAft>
              <a:buClr>
                <a:schemeClr val="dk1"/>
              </a:buClr>
              <a:buSzPts val="3000"/>
              <a:buFont typeface="PT Serif"/>
              <a:buNone/>
              <a:defRPr sz="3000" b="0" i="0" u="none" strike="noStrike" cap="none">
                <a:solidFill>
                  <a:schemeClr val="dk1"/>
                </a:solidFill>
                <a:latin typeface="PT Serif"/>
                <a:ea typeface="PT Serif"/>
                <a:cs typeface="PT Serif"/>
                <a:sym typeface="PT Serif"/>
              </a:defRPr>
            </a:lvl9pPr>
          </a:lstStyle>
          <a:p>
            <a:pPr algn="l"/>
            <a:r>
              <a:rPr lang="pt-PT" err="1"/>
              <a:t>Paper</a:t>
            </a:r>
            <a:r>
              <a:rPr lang="pt-PT"/>
              <a:t> </a:t>
            </a:r>
            <a:r>
              <a:rPr lang="pt-PT" err="1"/>
              <a:t>prototype</a:t>
            </a:r>
            <a:r>
              <a:rPr lang="pt-PT"/>
              <a:t> </a:t>
            </a:r>
            <a:r>
              <a:rPr lang="pt-PT" err="1"/>
              <a:t>images</a:t>
            </a:r>
          </a:p>
        </p:txBody>
      </p:sp>
      <p:pic>
        <p:nvPicPr>
          <p:cNvPr id="3" name="Imagem 2" descr="Uma imagem com texto, logótipo, Autocolante para automóvel, design&#10;&#10;Descrição gerada automaticamente">
            <a:extLst>
              <a:ext uri="{FF2B5EF4-FFF2-40B4-BE49-F238E27FC236}">
                <a16:creationId xmlns:a16="http://schemas.microsoft.com/office/drawing/2014/main" id="{2F19B007-4A4D-2EFA-3CE8-27008B7033D9}"/>
              </a:ext>
            </a:extLst>
          </p:cNvPr>
          <p:cNvPicPr>
            <a:picLocks noChangeAspect="1"/>
          </p:cNvPicPr>
          <p:nvPr/>
        </p:nvPicPr>
        <p:blipFill>
          <a:blip r:embed="rId3"/>
          <a:stretch>
            <a:fillRect/>
          </a:stretch>
        </p:blipFill>
        <p:spPr>
          <a:xfrm>
            <a:off x="0" y="3130"/>
            <a:ext cx="1343682" cy="896869"/>
          </a:xfrm>
          <a:prstGeom prst="rect">
            <a:avLst/>
          </a:prstGeom>
        </p:spPr>
      </p:pic>
      <p:pic>
        <p:nvPicPr>
          <p:cNvPr id="4" name="Picture 3" descr="A piece of paper with writing on it&#10;&#10;Description automatically generated">
            <a:extLst>
              <a:ext uri="{FF2B5EF4-FFF2-40B4-BE49-F238E27FC236}">
                <a16:creationId xmlns:a16="http://schemas.microsoft.com/office/drawing/2014/main" id="{4F65DD77-21DF-4969-23A5-FDEDF904AF1D}"/>
              </a:ext>
            </a:extLst>
          </p:cNvPr>
          <p:cNvPicPr>
            <a:picLocks noChangeAspect="1"/>
          </p:cNvPicPr>
          <p:nvPr/>
        </p:nvPicPr>
        <p:blipFill>
          <a:blip r:embed="rId4"/>
          <a:stretch>
            <a:fillRect/>
          </a:stretch>
        </p:blipFill>
        <p:spPr>
          <a:xfrm>
            <a:off x="1216478" y="998150"/>
            <a:ext cx="2073730" cy="3653386"/>
          </a:xfrm>
          <a:prstGeom prst="rect">
            <a:avLst/>
          </a:prstGeom>
        </p:spPr>
      </p:pic>
      <p:pic>
        <p:nvPicPr>
          <p:cNvPr id="5" name="Picture 4" descr="A paper with a map&#10;&#10;Description automatically generated">
            <a:extLst>
              <a:ext uri="{FF2B5EF4-FFF2-40B4-BE49-F238E27FC236}">
                <a16:creationId xmlns:a16="http://schemas.microsoft.com/office/drawing/2014/main" id="{2EE8F6D5-D32A-C36C-03C4-BB187E5D77EC}"/>
              </a:ext>
            </a:extLst>
          </p:cNvPr>
          <p:cNvPicPr>
            <a:picLocks noChangeAspect="1"/>
          </p:cNvPicPr>
          <p:nvPr/>
        </p:nvPicPr>
        <p:blipFill>
          <a:blip r:embed="rId5"/>
          <a:stretch>
            <a:fillRect/>
          </a:stretch>
        </p:blipFill>
        <p:spPr>
          <a:xfrm>
            <a:off x="3477986" y="998149"/>
            <a:ext cx="2073728" cy="3653386"/>
          </a:xfrm>
          <a:prstGeom prst="rect">
            <a:avLst/>
          </a:prstGeom>
        </p:spPr>
      </p:pic>
      <p:pic>
        <p:nvPicPr>
          <p:cNvPr id="6" name="Picture 5" descr="A drawing of a map&#10;&#10;Description automatically generated">
            <a:extLst>
              <a:ext uri="{FF2B5EF4-FFF2-40B4-BE49-F238E27FC236}">
                <a16:creationId xmlns:a16="http://schemas.microsoft.com/office/drawing/2014/main" id="{27774053-3EE3-31E2-9F07-224F62CB7AFC}"/>
              </a:ext>
            </a:extLst>
          </p:cNvPr>
          <p:cNvPicPr>
            <a:picLocks noChangeAspect="1"/>
          </p:cNvPicPr>
          <p:nvPr/>
        </p:nvPicPr>
        <p:blipFill>
          <a:blip r:embed="rId6"/>
          <a:stretch>
            <a:fillRect/>
          </a:stretch>
        </p:blipFill>
        <p:spPr>
          <a:xfrm>
            <a:off x="5731328" y="998150"/>
            <a:ext cx="2073730" cy="3653386"/>
          </a:xfrm>
          <a:prstGeom prst="rect">
            <a:avLst/>
          </a:prstGeom>
        </p:spPr>
      </p:pic>
      <p:sp>
        <p:nvSpPr>
          <p:cNvPr id="8" name="TextBox 7">
            <a:extLst>
              <a:ext uri="{FF2B5EF4-FFF2-40B4-BE49-F238E27FC236}">
                <a16:creationId xmlns:a16="http://schemas.microsoft.com/office/drawing/2014/main" id="{6A8E6FBF-DB52-C7B9-4420-7CB9D8A15521}"/>
              </a:ext>
            </a:extLst>
          </p:cNvPr>
          <p:cNvSpPr txBox="1"/>
          <p:nvPr/>
        </p:nvSpPr>
        <p:spPr>
          <a:xfrm>
            <a:off x="8770103" y="4774447"/>
            <a:ext cx="37002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9</a:t>
            </a:r>
          </a:p>
        </p:txBody>
      </p:sp>
    </p:spTree>
    <p:extLst>
      <p:ext uri="{BB962C8B-B14F-4D97-AF65-F5344CB8AC3E}">
        <p14:creationId xmlns:p14="http://schemas.microsoft.com/office/powerpoint/2010/main" val="3695387795"/>
      </p:ext>
    </p:extLst>
  </p:cSld>
  <p:clrMapOvr>
    <a:masterClrMapping/>
  </p:clrMapOvr>
</p:sld>
</file>

<file path=ppt/theme/theme1.xml><?xml version="1.0" encoding="utf-8"?>
<a:theme xmlns:a="http://schemas.openxmlformats.org/drawingml/2006/main" name="Roadmaps Theme for Business by Slidesgo">
  <a:themeElements>
    <a:clrScheme name="Simple Light">
      <a:dk1>
        <a:srgbClr val="000000"/>
      </a:dk1>
      <a:lt1>
        <a:srgbClr val="FFFFFF"/>
      </a:lt1>
      <a:dk2>
        <a:srgbClr val="EFEFEF"/>
      </a:dk2>
      <a:lt2>
        <a:srgbClr val="888888"/>
      </a:lt2>
      <a:accent1>
        <a:srgbClr val="FF7340"/>
      </a:accent1>
      <a:accent2>
        <a:srgbClr val="FCD51E"/>
      </a:accent2>
      <a:accent3>
        <a:srgbClr val="27CCCB"/>
      </a:accent3>
      <a:accent4>
        <a:srgbClr val="6A69F6"/>
      </a:accent4>
      <a:accent5>
        <a:srgbClr val="B56C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15</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Roadmaps Theme for Business by Slidesgo</vt:lpstr>
      <vt:lpstr>PowerPoint Presentation</vt:lpstr>
      <vt:lpstr>Contextualization</vt:lpstr>
      <vt:lpstr>Project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01</vt:lpstr>
      <vt:lpstr>Usability test results – Influence in the final prototype</vt:lpstr>
      <vt:lpstr>Demo</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cp:revision>4</cp:revision>
  <dcterms:modified xsi:type="dcterms:W3CDTF">2024-05-16T11:02:49Z</dcterms:modified>
</cp:coreProperties>
</file>

<file path=docProps/thumbnail.jpeg>
</file>